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59" r:id="rId3"/>
    <p:sldId id="258" r:id="rId4"/>
    <p:sldId id="275" r:id="rId5"/>
    <p:sldId id="277" r:id="rId6"/>
    <p:sldId id="279" r:id="rId7"/>
    <p:sldId id="274" r:id="rId8"/>
    <p:sldId id="257" r:id="rId9"/>
    <p:sldId id="260" r:id="rId10"/>
    <p:sldId id="263" r:id="rId11"/>
    <p:sldId id="264" r:id="rId12"/>
    <p:sldId id="265" r:id="rId13"/>
    <p:sldId id="261" r:id="rId14"/>
    <p:sldId id="262" r:id="rId15"/>
    <p:sldId id="280" r:id="rId16"/>
    <p:sldId id="270" r:id="rId17"/>
    <p:sldId id="266" r:id="rId18"/>
    <p:sldId id="267" r:id="rId19"/>
    <p:sldId id="268" r:id="rId20"/>
    <p:sldId id="271"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11AC3-F85D-B44C-BD4C-4E0101659038}" v="28" dt="2025-08-06T18:57:08.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7347"/>
  </p:normalViewPr>
  <p:slideViewPr>
    <p:cSldViewPr snapToGrid="0">
      <p:cViewPr varScale="1">
        <p:scale>
          <a:sx n="111" d="100"/>
          <a:sy n="111" d="100"/>
        </p:scale>
        <p:origin x="11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73741B-F755-DA4B-ACB5-B9C85F3FEDD8}" type="doc">
      <dgm:prSet loTypeId="urn:microsoft.com/office/officeart/2005/8/layout/hProcess11" loCatId="process" qsTypeId="urn:microsoft.com/office/officeart/2005/8/quickstyle/simple1" qsCatId="simple" csTypeId="urn:microsoft.com/office/officeart/2005/8/colors/accent1_1" csCatId="accent1" phldr="1"/>
      <dgm:spPr/>
      <dgm:t>
        <a:bodyPr/>
        <a:lstStyle/>
        <a:p>
          <a:endParaRPr lang="en-US"/>
        </a:p>
      </dgm:t>
    </dgm:pt>
    <dgm:pt modelId="{5780A0A1-F40C-3946-8644-9887DDCA966C}">
      <dgm:prSet/>
      <dgm:spPr/>
      <dgm:t>
        <a:bodyPr/>
        <a:lstStyle/>
        <a:p>
          <a:r>
            <a:rPr lang="en-US" dirty="0"/>
            <a:t>What work needs done?</a:t>
          </a:r>
        </a:p>
      </dgm:t>
    </dgm:pt>
    <dgm:pt modelId="{94321F75-2FEF-E24C-9F46-FD38BDA6D33D}" type="parTrans" cxnId="{1F08ECEE-80D4-9B4C-81BD-FF99952A3F9D}">
      <dgm:prSet/>
      <dgm:spPr/>
      <dgm:t>
        <a:bodyPr/>
        <a:lstStyle/>
        <a:p>
          <a:endParaRPr lang="en-US"/>
        </a:p>
      </dgm:t>
    </dgm:pt>
    <dgm:pt modelId="{9C0BEFA1-4B47-A149-814F-46D663A5EB98}" type="sibTrans" cxnId="{1F08ECEE-80D4-9B4C-81BD-FF99952A3F9D}">
      <dgm:prSet/>
      <dgm:spPr/>
      <dgm:t>
        <a:bodyPr/>
        <a:lstStyle/>
        <a:p>
          <a:endParaRPr lang="en-US"/>
        </a:p>
      </dgm:t>
    </dgm:pt>
    <dgm:pt modelId="{78A9D384-3BC7-CC45-9211-EBBCD93EB290}">
      <dgm:prSet/>
      <dgm:spPr/>
      <dgm:t>
        <a:bodyPr/>
        <a:lstStyle/>
        <a:p>
          <a:r>
            <a:rPr lang="en-US"/>
            <a:t>Designing motivating jobs</a:t>
          </a:r>
        </a:p>
      </dgm:t>
    </dgm:pt>
    <dgm:pt modelId="{A1A39F86-8DE2-E748-B59D-9AEB04D1934D}" type="parTrans" cxnId="{70B7D337-6134-C74A-9C81-EF4BF1280B3D}">
      <dgm:prSet/>
      <dgm:spPr/>
      <dgm:t>
        <a:bodyPr/>
        <a:lstStyle/>
        <a:p>
          <a:endParaRPr lang="en-US"/>
        </a:p>
      </dgm:t>
    </dgm:pt>
    <dgm:pt modelId="{201F1A6A-4626-7047-A963-593F2C9265BA}" type="sibTrans" cxnId="{70B7D337-6134-C74A-9C81-EF4BF1280B3D}">
      <dgm:prSet/>
      <dgm:spPr/>
      <dgm:t>
        <a:bodyPr/>
        <a:lstStyle/>
        <a:p>
          <a:endParaRPr lang="en-US"/>
        </a:p>
      </dgm:t>
    </dgm:pt>
    <dgm:pt modelId="{AA8D0A89-EEAB-D24D-B82C-C0A725A7395E}">
      <dgm:prSet/>
      <dgm:spPr/>
      <dgm:t>
        <a:bodyPr/>
        <a:lstStyle/>
        <a:p>
          <a:r>
            <a:rPr lang="en-US"/>
            <a:t>Acquiring the right human capital</a:t>
          </a:r>
        </a:p>
      </dgm:t>
    </dgm:pt>
    <dgm:pt modelId="{69B43A08-7723-BB42-8D9A-89C791A0176D}" type="parTrans" cxnId="{32F58938-3221-BB44-B1A3-6EC3F69EB52F}">
      <dgm:prSet/>
      <dgm:spPr/>
      <dgm:t>
        <a:bodyPr/>
        <a:lstStyle/>
        <a:p>
          <a:endParaRPr lang="en-US"/>
        </a:p>
      </dgm:t>
    </dgm:pt>
    <dgm:pt modelId="{3FDC706A-6FB6-574A-84E8-81C707FB6245}" type="sibTrans" cxnId="{32F58938-3221-BB44-B1A3-6EC3F69EB52F}">
      <dgm:prSet/>
      <dgm:spPr/>
      <dgm:t>
        <a:bodyPr/>
        <a:lstStyle/>
        <a:p>
          <a:endParaRPr lang="en-US"/>
        </a:p>
      </dgm:t>
    </dgm:pt>
    <dgm:pt modelId="{4B60D8CE-7C93-6942-978C-719332FF57DE}">
      <dgm:prSet/>
      <dgm:spPr/>
      <dgm:t>
        <a:bodyPr/>
        <a:lstStyle/>
        <a:p>
          <a:r>
            <a:rPr lang="en-US"/>
            <a:t>Ensuring that human capital is equipped to do their jobs well</a:t>
          </a:r>
        </a:p>
      </dgm:t>
    </dgm:pt>
    <dgm:pt modelId="{06451AC8-ABF8-7743-9E91-782FB8BE36C5}" type="parTrans" cxnId="{87A745C3-CA94-564B-9609-7E06E4B8DD62}">
      <dgm:prSet/>
      <dgm:spPr/>
      <dgm:t>
        <a:bodyPr/>
        <a:lstStyle/>
        <a:p>
          <a:endParaRPr lang="en-US"/>
        </a:p>
      </dgm:t>
    </dgm:pt>
    <dgm:pt modelId="{5833F014-20F7-D94C-86C5-820D82FA1020}" type="sibTrans" cxnId="{87A745C3-CA94-564B-9609-7E06E4B8DD62}">
      <dgm:prSet/>
      <dgm:spPr/>
      <dgm:t>
        <a:bodyPr/>
        <a:lstStyle/>
        <a:p>
          <a:endParaRPr lang="en-US"/>
        </a:p>
      </dgm:t>
    </dgm:pt>
    <dgm:pt modelId="{432AE283-09BE-DA44-AE80-36722B962B28}">
      <dgm:prSet/>
      <dgm:spPr/>
      <dgm:t>
        <a:bodyPr/>
        <a:lstStyle/>
        <a:p>
          <a:r>
            <a:rPr lang="en-US"/>
            <a:t>Assessing role performance</a:t>
          </a:r>
        </a:p>
      </dgm:t>
    </dgm:pt>
    <dgm:pt modelId="{14A56D09-012E-614C-9CBD-74979966AB6F}" type="parTrans" cxnId="{74F517D4-4589-6341-BD3D-C089083F820A}">
      <dgm:prSet/>
      <dgm:spPr/>
      <dgm:t>
        <a:bodyPr/>
        <a:lstStyle/>
        <a:p>
          <a:endParaRPr lang="en-US"/>
        </a:p>
      </dgm:t>
    </dgm:pt>
    <dgm:pt modelId="{97420D13-A0AA-3040-B4A9-6044BA6C783B}" type="sibTrans" cxnId="{74F517D4-4589-6341-BD3D-C089083F820A}">
      <dgm:prSet/>
      <dgm:spPr/>
      <dgm:t>
        <a:bodyPr/>
        <a:lstStyle/>
        <a:p>
          <a:endParaRPr lang="en-US"/>
        </a:p>
      </dgm:t>
    </dgm:pt>
    <dgm:pt modelId="{A9B13E06-044D-B145-A21E-375CBC3066D0}">
      <dgm:prSet/>
      <dgm:spPr/>
      <dgm:t>
        <a:bodyPr/>
        <a:lstStyle/>
        <a:p>
          <a:r>
            <a:rPr lang="en-US"/>
            <a:t>Providing reinforcement</a:t>
          </a:r>
        </a:p>
      </dgm:t>
    </dgm:pt>
    <dgm:pt modelId="{49FBF47B-30EE-A84A-9A7D-2B60BE1FB0B2}" type="parTrans" cxnId="{E7272137-38D9-0C4F-BB73-7A64E5EDC18A}">
      <dgm:prSet/>
      <dgm:spPr/>
      <dgm:t>
        <a:bodyPr/>
        <a:lstStyle/>
        <a:p>
          <a:endParaRPr lang="en-US"/>
        </a:p>
      </dgm:t>
    </dgm:pt>
    <dgm:pt modelId="{8B765CB2-0A03-514E-B8FC-555E2230A144}" type="sibTrans" cxnId="{E7272137-38D9-0C4F-BB73-7A64E5EDC18A}">
      <dgm:prSet/>
      <dgm:spPr/>
      <dgm:t>
        <a:bodyPr/>
        <a:lstStyle/>
        <a:p>
          <a:endParaRPr lang="en-US"/>
        </a:p>
      </dgm:t>
    </dgm:pt>
    <dgm:pt modelId="{0EAB8980-4BFC-504F-98D3-96190F234155}" type="pres">
      <dgm:prSet presAssocID="{6D73741B-F755-DA4B-ACB5-B9C85F3FEDD8}" presName="Name0" presStyleCnt="0">
        <dgm:presLayoutVars>
          <dgm:dir/>
          <dgm:resizeHandles val="exact"/>
        </dgm:presLayoutVars>
      </dgm:prSet>
      <dgm:spPr/>
    </dgm:pt>
    <dgm:pt modelId="{9182C465-E78C-6E43-A6B9-03018C1A1DE5}" type="pres">
      <dgm:prSet presAssocID="{6D73741B-F755-DA4B-ACB5-B9C85F3FEDD8}" presName="arrow" presStyleLbl="bgShp" presStyleIdx="0" presStyleCnt="1"/>
      <dgm:spPr/>
    </dgm:pt>
    <dgm:pt modelId="{4FAE3915-8889-F140-B353-F86271AD70AB}" type="pres">
      <dgm:prSet presAssocID="{6D73741B-F755-DA4B-ACB5-B9C85F3FEDD8}" presName="points" presStyleCnt="0"/>
      <dgm:spPr/>
    </dgm:pt>
    <dgm:pt modelId="{21FB2D58-4F97-424B-A3B7-AAFC1D0CA335}" type="pres">
      <dgm:prSet presAssocID="{5780A0A1-F40C-3946-8644-9887DDCA966C}" presName="compositeA" presStyleCnt="0"/>
      <dgm:spPr/>
    </dgm:pt>
    <dgm:pt modelId="{B0E8DA4A-043A-4B4C-A627-5AFE3C743C50}" type="pres">
      <dgm:prSet presAssocID="{5780A0A1-F40C-3946-8644-9887DDCA966C}" presName="textA" presStyleLbl="revTx" presStyleIdx="0" presStyleCnt="6">
        <dgm:presLayoutVars>
          <dgm:bulletEnabled val="1"/>
        </dgm:presLayoutVars>
      </dgm:prSet>
      <dgm:spPr/>
    </dgm:pt>
    <dgm:pt modelId="{B0D2B859-FD10-5740-9EC7-F7314D6A9408}" type="pres">
      <dgm:prSet presAssocID="{5780A0A1-F40C-3946-8644-9887DDCA966C}" presName="circleA" presStyleLbl="node1" presStyleIdx="0" presStyleCnt="6"/>
      <dgm:spPr/>
    </dgm:pt>
    <dgm:pt modelId="{9BF56324-3DFA-B443-9F1E-B1BF2F0AC610}" type="pres">
      <dgm:prSet presAssocID="{5780A0A1-F40C-3946-8644-9887DDCA966C}" presName="spaceA" presStyleCnt="0"/>
      <dgm:spPr/>
    </dgm:pt>
    <dgm:pt modelId="{8046029E-C0FF-284C-A97F-39BACF1A7ABE}" type="pres">
      <dgm:prSet presAssocID="{9C0BEFA1-4B47-A149-814F-46D663A5EB98}" presName="space" presStyleCnt="0"/>
      <dgm:spPr/>
    </dgm:pt>
    <dgm:pt modelId="{8C76F5A4-012D-2945-A22B-6A974EDD303C}" type="pres">
      <dgm:prSet presAssocID="{78A9D384-3BC7-CC45-9211-EBBCD93EB290}" presName="compositeB" presStyleCnt="0"/>
      <dgm:spPr/>
    </dgm:pt>
    <dgm:pt modelId="{AAC4E5CB-33E0-C342-BB0D-590BC97C7A61}" type="pres">
      <dgm:prSet presAssocID="{78A9D384-3BC7-CC45-9211-EBBCD93EB290}" presName="textB" presStyleLbl="revTx" presStyleIdx="1" presStyleCnt="6">
        <dgm:presLayoutVars>
          <dgm:bulletEnabled val="1"/>
        </dgm:presLayoutVars>
      </dgm:prSet>
      <dgm:spPr/>
    </dgm:pt>
    <dgm:pt modelId="{BEE58EDC-9B63-FD40-BE2E-ED0332A2F601}" type="pres">
      <dgm:prSet presAssocID="{78A9D384-3BC7-CC45-9211-EBBCD93EB290}" presName="circleB" presStyleLbl="node1" presStyleIdx="1" presStyleCnt="6"/>
      <dgm:spPr/>
    </dgm:pt>
    <dgm:pt modelId="{985C9C7E-B6F3-DC48-9F93-D656A2948E1B}" type="pres">
      <dgm:prSet presAssocID="{78A9D384-3BC7-CC45-9211-EBBCD93EB290}" presName="spaceB" presStyleCnt="0"/>
      <dgm:spPr/>
    </dgm:pt>
    <dgm:pt modelId="{742DD642-3147-4B41-AFB8-39C990B48BCA}" type="pres">
      <dgm:prSet presAssocID="{201F1A6A-4626-7047-A963-593F2C9265BA}" presName="space" presStyleCnt="0"/>
      <dgm:spPr/>
    </dgm:pt>
    <dgm:pt modelId="{279693FD-E6CD-8340-AB67-397B2E0A461C}" type="pres">
      <dgm:prSet presAssocID="{AA8D0A89-EEAB-D24D-B82C-C0A725A7395E}" presName="compositeA" presStyleCnt="0"/>
      <dgm:spPr/>
    </dgm:pt>
    <dgm:pt modelId="{55428848-6A8A-3F48-9E26-B8B6B9A37B4C}" type="pres">
      <dgm:prSet presAssocID="{AA8D0A89-EEAB-D24D-B82C-C0A725A7395E}" presName="textA" presStyleLbl="revTx" presStyleIdx="2" presStyleCnt="6">
        <dgm:presLayoutVars>
          <dgm:bulletEnabled val="1"/>
        </dgm:presLayoutVars>
      </dgm:prSet>
      <dgm:spPr/>
    </dgm:pt>
    <dgm:pt modelId="{4E351B27-36A1-F84C-9BC8-94076229BA42}" type="pres">
      <dgm:prSet presAssocID="{AA8D0A89-EEAB-D24D-B82C-C0A725A7395E}" presName="circleA" presStyleLbl="node1" presStyleIdx="2" presStyleCnt="6"/>
      <dgm:spPr/>
    </dgm:pt>
    <dgm:pt modelId="{607220CE-4C5E-2A4A-9FF4-62D21E57C155}" type="pres">
      <dgm:prSet presAssocID="{AA8D0A89-EEAB-D24D-B82C-C0A725A7395E}" presName="spaceA" presStyleCnt="0"/>
      <dgm:spPr/>
    </dgm:pt>
    <dgm:pt modelId="{E65FAC55-FA57-E44C-BA54-1190FD02A8A6}" type="pres">
      <dgm:prSet presAssocID="{3FDC706A-6FB6-574A-84E8-81C707FB6245}" presName="space" presStyleCnt="0"/>
      <dgm:spPr/>
    </dgm:pt>
    <dgm:pt modelId="{9D4AE26E-8F66-FA41-9041-CB14E03E2E3B}" type="pres">
      <dgm:prSet presAssocID="{4B60D8CE-7C93-6942-978C-719332FF57DE}" presName="compositeB" presStyleCnt="0"/>
      <dgm:spPr/>
    </dgm:pt>
    <dgm:pt modelId="{053B18EC-7154-D043-98D7-9659B7EC0C70}" type="pres">
      <dgm:prSet presAssocID="{4B60D8CE-7C93-6942-978C-719332FF57DE}" presName="textB" presStyleLbl="revTx" presStyleIdx="3" presStyleCnt="6">
        <dgm:presLayoutVars>
          <dgm:bulletEnabled val="1"/>
        </dgm:presLayoutVars>
      </dgm:prSet>
      <dgm:spPr/>
    </dgm:pt>
    <dgm:pt modelId="{C252ED83-341B-624E-B750-28D062BF09C0}" type="pres">
      <dgm:prSet presAssocID="{4B60D8CE-7C93-6942-978C-719332FF57DE}" presName="circleB" presStyleLbl="node1" presStyleIdx="3" presStyleCnt="6"/>
      <dgm:spPr>
        <a:solidFill>
          <a:schemeClr val="accent1">
            <a:lumMod val="75000"/>
          </a:schemeClr>
        </a:solidFill>
      </dgm:spPr>
    </dgm:pt>
    <dgm:pt modelId="{392C7F81-9B15-9748-80E9-8FCBCB029AE9}" type="pres">
      <dgm:prSet presAssocID="{4B60D8CE-7C93-6942-978C-719332FF57DE}" presName="spaceB" presStyleCnt="0"/>
      <dgm:spPr/>
    </dgm:pt>
    <dgm:pt modelId="{6CE1A789-4C9D-0F40-853C-B394D777F596}" type="pres">
      <dgm:prSet presAssocID="{5833F014-20F7-D94C-86C5-820D82FA1020}" presName="space" presStyleCnt="0"/>
      <dgm:spPr/>
    </dgm:pt>
    <dgm:pt modelId="{F683C5CA-794D-574B-A400-DF1FA9C65A63}" type="pres">
      <dgm:prSet presAssocID="{432AE283-09BE-DA44-AE80-36722B962B28}" presName="compositeA" presStyleCnt="0"/>
      <dgm:spPr/>
    </dgm:pt>
    <dgm:pt modelId="{F8827DCB-A8F7-294D-BD31-1E842E5A22D2}" type="pres">
      <dgm:prSet presAssocID="{432AE283-09BE-DA44-AE80-36722B962B28}" presName="textA" presStyleLbl="revTx" presStyleIdx="4" presStyleCnt="6">
        <dgm:presLayoutVars>
          <dgm:bulletEnabled val="1"/>
        </dgm:presLayoutVars>
      </dgm:prSet>
      <dgm:spPr/>
    </dgm:pt>
    <dgm:pt modelId="{58E40944-CA6B-B847-906A-85C0DA80534C}" type="pres">
      <dgm:prSet presAssocID="{432AE283-09BE-DA44-AE80-36722B962B28}" presName="circleA" presStyleLbl="node1" presStyleIdx="4" presStyleCnt="6"/>
      <dgm:spPr/>
    </dgm:pt>
    <dgm:pt modelId="{12A2B1FD-06E6-8242-9B67-D63699622E74}" type="pres">
      <dgm:prSet presAssocID="{432AE283-09BE-DA44-AE80-36722B962B28}" presName="spaceA" presStyleCnt="0"/>
      <dgm:spPr/>
    </dgm:pt>
    <dgm:pt modelId="{E98CA043-47F3-5748-B49E-9D36D0696268}" type="pres">
      <dgm:prSet presAssocID="{97420D13-A0AA-3040-B4A9-6044BA6C783B}" presName="space" presStyleCnt="0"/>
      <dgm:spPr/>
    </dgm:pt>
    <dgm:pt modelId="{717D6383-260E-0F45-986C-9DAD437605B9}" type="pres">
      <dgm:prSet presAssocID="{A9B13E06-044D-B145-A21E-375CBC3066D0}" presName="compositeB" presStyleCnt="0"/>
      <dgm:spPr/>
    </dgm:pt>
    <dgm:pt modelId="{97B91412-746E-6745-90A6-AC36D1C24F7B}" type="pres">
      <dgm:prSet presAssocID="{A9B13E06-044D-B145-A21E-375CBC3066D0}" presName="textB" presStyleLbl="revTx" presStyleIdx="5" presStyleCnt="6">
        <dgm:presLayoutVars>
          <dgm:bulletEnabled val="1"/>
        </dgm:presLayoutVars>
      </dgm:prSet>
      <dgm:spPr/>
    </dgm:pt>
    <dgm:pt modelId="{45BB8F13-99E5-AA4C-B91C-782D2F9E5E44}" type="pres">
      <dgm:prSet presAssocID="{A9B13E06-044D-B145-A21E-375CBC3066D0}" presName="circleB" presStyleLbl="node1" presStyleIdx="5" presStyleCnt="6"/>
      <dgm:spPr/>
    </dgm:pt>
    <dgm:pt modelId="{E6FC73EB-9702-A542-A34D-160EEE2A428A}" type="pres">
      <dgm:prSet presAssocID="{A9B13E06-044D-B145-A21E-375CBC3066D0}" presName="spaceB" presStyleCnt="0"/>
      <dgm:spPr/>
    </dgm:pt>
  </dgm:ptLst>
  <dgm:cxnLst>
    <dgm:cxn modelId="{8CF3F211-2CFD-6546-B1AE-ABF7B6EE622C}" type="presOf" srcId="{78A9D384-3BC7-CC45-9211-EBBCD93EB290}" destId="{AAC4E5CB-33E0-C342-BB0D-590BC97C7A61}" srcOrd="0" destOrd="0" presId="urn:microsoft.com/office/officeart/2005/8/layout/hProcess11"/>
    <dgm:cxn modelId="{E7272137-38D9-0C4F-BB73-7A64E5EDC18A}" srcId="{6D73741B-F755-DA4B-ACB5-B9C85F3FEDD8}" destId="{A9B13E06-044D-B145-A21E-375CBC3066D0}" srcOrd="5" destOrd="0" parTransId="{49FBF47B-30EE-A84A-9A7D-2B60BE1FB0B2}" sibTransId="{8B765CB2-0A03-514E-B8FC-555E2230A144}"/>
    <dgm:cxn modelId="{70B7D337-6134-C74A-9C81-EF4BF1280B3D}" srcId="{6D73741B-F755-DA4B-ACB5-B9C85F3FEDD8}" destId="{78A9D384-3BC7-CC45-9211-EBBCD93EB290}" srcOrd="1" destOrd="0" parTransId="{A1A39F86-8DE2-E748-B59D-9AEB04D1934D}" sibTransId="{201F1A6A-4626-7047-A963-593F2C9265BA}"/>
    <dgm:cxn modelId="{32F58938-3221-BB44-B1A3-6EC3F69EB52F}" srcId="{6D73741B-F755-DA4B-ACB5-B9C85F3FEDD8}" destId="{AA8D0A89-EEAB-D24D-B82C-C0A725A7395E}" srcOrd="2" destOrd="0" parTransId="{69B43A08-7723-BB42-8D9A-89C791A0176D}" sibTransId="{3FDC706A-6FB6-574A-84E8-81C707FB6245}"/>
    <dgm:cxn modelId="{BBA6373A-A14B-494D-8E4E-5F81AA284687}" type="presOf" srcId="{5780A0A1-F40C-3946-8644-9887DDCA966C}" destId="{B0E8DA4A-043A-4B4C-A627-5AFE3C743C50}" srcOrd="0" destOrd="0" presId="urn:microsoft.com/office/officeart/2005/8/layout/hProcess11"/>
    <dgm:cxn modelId="{B862EA3D-EF3D-AA41-8E40-232DAD25D27E}" type="presOf" srcId="{6D73741B-F755-DA4B-ACB5-B9C85F3FEDD8}" destId="{0EAB8980-4BFC-504F-98D3-96190F234155}" srcOrd="0" destOrd="0" presId="urn:microsoft.com/office/officeart/2005/8/layout/hProcess11"/>
    <dgm:cxn modelId="{754DCF4D-4BD5-904D-AEE8-5F61D827F6B7}" type="presOf" srcId="{432AE283-09BE-DA44-AE80-36722B962B28}" destId="{F8827DCB-A8F7-294D-BD31-1E842E5A22D2}" srcOrd="0" destOrd="0" presId="urn:microsoft.com/office/officeart/2005/8/layout/hProcess11"/>
    <dgm:cxn modelId="{91688E85-D920-F340-AA75-1636025F4A2B}" type="presOf" srcId="{4B60D8CE-7C93-6942-978C-719332FF57DE}" destId="{053B18EC-7154-D043-98D7-9659B7EC0C70}" srcOrd="0" destOrd="0" presId="urn:microsoft.com/office/officeart/2005/8/layout/hProcess11"/>
    <dgm:cxn modelId="{87A745C3-CA94-564B-9609-7E06E4B8DD62}" srcId="{6D73741B-F755-DA4B-ACB5-B9C85F3FEDD8}" destId="{4B60D8CE-7C93-6942-978C-719332FF57DE}" srcOrd="3" destOrd="0" parTransId="{06451AC8-ABF8-7743-9E91-782FB8BE36C5}" sibTransId="{5833F014-20F7-D94C-86C5-820D82FA1020}"/>
    <dgm:cxn modelId="{E95616CB-79BD-DC4E-BA86-E2E2CC8360E6}" type="presOf" srcId="{A9B13E06-044D-B145-A21E-375CBC3066D0}" destId="{97B91412-746E-6745-90A6-AC36D1C24F7B}" srcOrd="0" destOrd="0" presId="urn:microsoft.com/office/officeart/2005/8/layout/hProcess11"/>
    <dgm:cxn modelId="{74F517D4-4589-6341-BD3D-C089083F820A}" srcId="{6D73741B-F755-DA4B-ACB5-B9C85F3FEDD8}" destId="{432AE283-09BE-DA44-AE80-36722B962B28}" srcOrd="4" destOrd="0" parTransId="{14A56D09-012E-614C-9CBD-74979966AB6F}" sibTransId="{97420D13-A0AA-3040-B4A9-6044BA6C783B}"/>
    <dgm:cxn modelId="{2D6631D7-D23A-4943-A361-1497894BC706}" type="presOf" srcId="{AA8D0A89-EEAB-D24D-B82C-C0A725A7395E}" destId="{55428848-6A8A-3F48-9E26-B8B6B9A37B4C}" srcOrd="0" destOrd="0" presId="urn:microsoft.com/office/officeart/2005/8/layout/hProcess11"/>
    <dgm:cxn modelId="{1F08ECEE-80D4-9B4C-81BD-FF99952A3F9D}" srcId="{6D73741B-F755-DA4B-ACB5-B9C85F3FEDD8}" destId="{5780A0A1-F40C-3946-8644-9887DDCA966C}" srcOrd="0" destOrd="0" parTransId="{94321F75-2FEF-E24C-9F46-FD38BDA6D33D}" sibTransId="{9C0BEFA1-4B47-A149-814F-46D663A5EB98}"/>
    <dgm:cxn modelId="{F999D063-FB8A-174E-B043-1076ED60B2BF}" type="presParOf" srcId="{0EAB8980-4BFC-504F-98D3-96190F234155}" destId="{9182C465-E78C-6E43-A6B9-03018C1A1DE5}" srcOrd="0" destOrd="0" presId="urn:microsoft.com/office/officeart/2005/8/layout/hProcess11"/>
    <dgm:cxn modelId="{FD39AADC-9305-D743-BB10-EA17A355DAD3}" type="presParOf" srcId="{0EAB8980-4BFC-504F-98D3-96190F234155}" destId="{4FAE3915-8889-F140-B353-F86271AD70AB}" srcOrd="1" destOrd="0" presId="urn:microsoft.com/office/officeart/2005/8/layout/hProcess11"/>
    <dgm:cxn modelId="{B1C8B0F7-D631-DC43-A70A-D38C41820AF1}" type="presParOf" srcId="{4FAE3915-8889-F140-B353-F86271AD70AB}" destId="{21FB2D58-4F97-424B-A3B7-AAFC1D0CA335}" srcOrd="0" destOrd="0" presId="urn:microsoft.com/office/officeart/2005/8/layout/hProcess11"/>
    <dgm:cxn modelId="{B3E7574A-EB96-564E-9DEF-3AF4A09355FE}" type="presParOf" srcId="{21FB2D58-4F97-424B-A3B7-AAFC1D0CA335}" destId="{B0E8DA4A-043A-4B4C-A627-5AFE3C743C50}" srcOrd="0" destOrd="0" presId="urn:microsoft.com/office/officeart/2005/8/layout/hProcess11"/>
    <dgm:cxn modelId="{64497F23-2BE0-5F4C-9B80-DC2C01A10E77}" type="presParOf" srcId="{21FB2D58-4F97-424B-A3B7-AAFC1D0CA335}" destId="{B0D2B859-FD10-5740-9EC7-F7314D6A9408}" srcOrd="1" destOrd="0" presId="urn:microsoft.com/office/officeart/2005/8/layout/hProcess11"/>
    <dgm:cxn modelId="{38A300B7-F8FF-BD47-B2CA-BA8D21ED32E5}" type="presParOf" srcId="{21FB2D58-4F97-424B-A3B7-AAFC1D0CA335}" destId="{9BF56324-3DFA-B443-9F1E-B1BF2F0AC610}" srcOrd="2" destOrd="0" presId="urn:microsoft.com/office/officeart/2005/8/layout/hProcess11"/>
    <dgm:cxn modelId="{40FA47BA-46D0-B94B-AA12-7D8A3C57359C}" type="presParOf" srcId="{4FAE3915-8889-F140-B353-F86271AD70AB}" destId="{8046029E-C0FF-284C-A97F-39BACF1A7ABE}" srcOrd="1" destOrd="0" presId="urn:microsoft.com/office/officeart/2005/8/layout/hProcess11"/>
    <dgm:cxn modelId="{FAEB8598-C347-394E-9C56-72A6A58844D1}" type="presParOf" srcId="{4FAE3915-8889-F140-B353-F86271AD70AB}" destId="{8C76F5A4-012D-2945-A22B-6A974EDD303C}" srcOrd="2" destOrd="0" presId="urn:microsoft.com/office/officeart/2005/8/layout/hProcess11"/>
    <dgm:cxn modelId="{8BC656E3-ABFA-5849-BD3E-BCDF074F3109}" type="presParOf" srcId="{8C76F5A4-012D-2945-A22B-6A974EDD303C}" destId="{AAC4E5CB-33E0-C342-BB0D-590BC97C7A61}" srcOrd="0" destOrd="0" presId="urn:microsoft.com/office/officeart/2005/8/layout/hProcess11"/>
    <dgm:cxn modelId="{5CB2A83B-2AB3-E94E-8566-1A5C2306F9DA}" type="presParOf" srcId="{8C76F5A4-012D-2945-A22B-6A974EDD303C}" destId="{BEE58EDC-9B63-FD40-BE2E-ED0332A2F601}" srcOrd="1" destOrd="0" presId="urn:microsoft.com/office/officeart/2005/8/layout/hProcess11"/>
    <dgm:cxn modelId="{005925BD-84E6-A746-83B1-A6CD458AC3FB}" type="presParOf" srcId="{8C76F5A4-012D-2945-A22B-6A974EDD303C}" destId="{985C9C7E-B6F3-DC48-9F93-D656A2948E1B}" srcOrd="2" destOrd="0" presId="urn:microsoft.com/office/officeart/2005/8/layout/hProcess11"/>
    <dgm:cxn modelId="{54181AC4-42A2-4B41-ABFA-5A73ED7584D3}" type="presParOf" srcId="{4FAE3915-8889-F140-B353-F86271AD70AB}" destId="{742DD642-3147-4B41-AFB8-39C990B48BCA}" srcOrd="3" destOrd="0" presId="urn:microsoft.com/office/officeart/2005/8/layout/hProcess11"/>
    <dgm:cxn modelId="{4D5D4928-982B-8947-8D18-5AAEEF5719EC}" type="presParOf" srcId="{4FAE3915-8889-F140-B353-F86271AD70AB}" destId="{279693FD-E6CD-8340-AB67-397B2E0A461C}" srcOrd="4" destOrd="0" presId="urn:microsoft.com/office/officeart/2005/8/layout/hProcess11"/>
    <dgm:cxn modelId="{E4FD6E0F-9A69-5542-8318-B951375D19D7}" type="presParOf" srcId="{279693FD-E6CD-8340-AB67-397B2E0A461C}" destId="{55428848-6A8A-3F48-9E26-B8B6B9A37B4C}" srcOrd="0" destOrd="0" presId="urn:microsoft.com/office/officeart/2005/8/layout/hProcess11"/>
    <dgm:cxn modelId="{5C185A12-0EEF-2342-B2C9-801DD5466AB0}" type="presParOf" srcId="{279693FD-E6CD-8340-AB67-397B2E0A461C}" destId="{4E351B27-36A1-F84C-9BC8-94076229BA42}" srcOrd="1" destOrd="0" presId="urn:microsoft.com/office/officeart/2005/8/layout/hProcess11"/>
    <dgm:cxn modelId="{1BDCF7A3-7774-9642-9A1D-4E3E4BA8ABEE}" type="presParOf" srcId="{279693FD-E6CD-8340-AB67-397B2E0A461C}" destId="{607220CE-4C5E-2A4A-9FF4-62D21E57C155}" srcOrd="2" destOrd="0" presId="urn:microsoft.com/office/officeart/2005/8/layout/hProcess11"/>
    <dgm:cxn modelId="{F003B714-1A7E-D24A-90BE-BD9A473273ED}" type="presParOf" srcId="{4FAE3915-8889-F140-B353-F86271AD70AB}" destId="{E65FAC55-FA57-E44C-BA54-1190FD02A8A6}" srcOrd="5" destOrd="0" presId="urn:microsoft.com/office/officeart/2005/8/layout/hProcess11"/>
    <dgm:cxn modelId="{1B24885F-9E2F-F241-B30D-0B8B58FE4664}" type="presParOf" srcId="{4FAE3915-8889-F140-B353-F86271AD70AB}" destId="{9D4AE26E-8F66-FA41-9041-CB14E03E2E3B}" srcOrd="6" destOrd="0" presId="urn:microsoft.com/office/officeart/2005/8/layout/hProcess11"/>
    <dgm:cxn modelId="{52F163CE-A4BF-4841-B687-46FB3D5AFE19}" type="presParOf" srcId="{9D4AE26E-8F66-FA41-9041-CB14E03E2E3B}" destId="{053B18EC-7154-D043-98D7-9659B7EC0C70}" srcOrd="0" destOrd="0" presId="urn:microsoft.com/office/officeart/2005/8/layout/hProcess11"/>
    <dgm:cxn modelId="{28563869-2F5D-1147-A583-1E851FC120F5}" type="presParOf" srcId="{9D4AE26E-8F66-FA41-9041-CB14E03E2E3B}" destId="{C252ED83-341B-624E-B750-28D062BF09C0}" srcOrd="1" destOrd="0" presId="urn:microsoft.com/office/officeart/2005/8/layout/hProcess11"/>
    <dgm:cxn modelId="{AFAD8889-1461-844D-B869-D361292AA1E4}" type="presParOf" srcId="{9D4AE26E-8F66-FA41-9041-CB14E03E2E3B}" destId="{392C7F81-9B15-9748-80E9-8FCBCB029AE9}" srcOrd="2" destOrd="0" presId="urn:microsoft.com/office/officeart/2005/8/layout/hProcess11"/>
    <dgm:cxn modelId="{92D2529D-CEAA-FA41-A468-284B1102BA37}" type="presParOf" srcId="{4FAE3915-8889-F140-B353-F86271AD70AB}" destId="{6CE1A789-4C9D-0F40-853C-B394D777F596}" srcOrd="7" destOrd="0" presId="urn:microsoft.com/office/officeart/2005/8/layout/hProcess11"/>
    <dgm:cxn modelId="{8AC7E744-2998-7E41-9E50-20D6723F9C32}" type="presParOf" srcId="{4FAE3915-8889-F140-B353-F86271AD70AB}" destId="{F683C5CA-794D-574B-A400-DF1FA9C65A63}" srcOrd="8" destOrd="0" presId="urn:microsoft.com/office/officeart/2005/8/layout/hProcess11"/>
    <dgm:cxn modelId="{586A975D-8618-CF43-B725-5F46602102AC}" type="presParOf" srcId="{F683C5CA-794D-574B-A400-DF1FA9C65A63}" destId="{F8827DCB-A8F7-294D-BD31-1E842E5A22D2}" srcOrd="0" destOrd="0" presId="urn:microsoft.com/office/officeart/2005/8/layout/hProcess11"/>
    <dgm:cxn modelId="{82EDF171-23C1-3346-953C-A633EFC07483}" type="presParOf" srcId="{F683C5CA-794D-574B-A400-DF1FA9C65A63}" destId="{58E40944-CA6B-B847-906A-85C0DA80534C}" srcOrd="1" destOrd="0" presId="urn:microsoft.com/office/officeart/2005/8/layout/hProcess11"/>
    <dgm:cxn modelId="{B6FC6FA2-2432-0E4D-92E8-BA81BB292032}" type="presParOf" srcId="{F683C5CA-794D-574B-A400-DF1FA9C65A63}" destId="{12A2B1FD-06E6-8242-9B67-D63699622E74}" srcOrd="2" destOrd="0" presId="urn:microsoft.com/office/officeart/2005/8/layout/hProcess11"/>
    <dgm:cxn modelId="{BE8071E8-3F3F-DE4E-B483-7B45EE74593F}" type="presParOf" srcId="{4FAE3915-8889-F140-B353-F86271AD70AB}" destId="{E98CA043-47F3-5748-B49E-9D36D0696268}" srcOrd="9" destOrd="0" presId="urn:microsoft.com/office/officeart/2005/8/layout/hProcess11"/>
    <dgm:cxn modelId="{FCF21B24-B0A6-B549-ACC8-AD96CBB9FFB2}" type="presParOf" srcId="{4FAE3915-8889-F140-B353-F86271AD70AB}" destId="{717D6383-260E-0F45-986C-9DAD437605B9}" srcOrd="10" destOrd="0" presId="urn:microsoft.com/office/officeart/2005/8/layout/hProcess11"/>
    <dgm:cxn modelId="{33660B43-9ABD-514C-A057-5FEC8CBA30F1}" type="presParOf" srcId="{717D6383-260E-0F45-986C-9DAD437605B9}" destId="{97B91412-746E-6745-90A6-AC36D1C24F7B}" srcOrd="0" destOrd="0" presId="urn:microsoft.com/office/officeart/2005/8/layout/hProcess11"/>
    <dgm:cxn modelId="{A4906646-0B18-C745-AD5E-472BAC944E0B}" type="presParOf" srcId="{717D6383-260E-0F45-986C-9DAD437605B9}" destId="{45BB8F13-99E5-AA4C-B91C-782D2F9E5E44}" srcOrd="1" destOrd="0" presId="urn:microsoft.com/office/officeart/2005/8/layout/hProcess11"/>
    <dgm:cxn modelId="{95EC2A17-D979-9A48-9506-93619F79F945}" type="presParOf" srcId="{717D6383-260E-0F45-986C-9DAD437605B9}" destId="{E6FC73EB-9702-A542-A34D-160EEE2A428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3309CB-3C3F-4E22-86F3-9FC03901D4E8}" type="doc">
      <dgm:prSet loTypeId="urn:microsoft.com/office/officeart/2016/7/layout/VerticalSolidActionList" loCatId="List" qsTypeId="urn:microsoft.com/office/officeart/2005/8/quickstyle/simple1" qsCatId="simple" csTypeId="urn:microsoft.com/office/officeart/2005/8/colors/colorful5" csCatId="colorful"/>
      <dgm:spPr/>
      <dgm:t>
        <a:bodyPr/>
        <a:lstStyle/>
        <a:p>
          <a:endParaRPr lang="en-US"/>
        </a:p>
      </dgm:t>
    </dgm:pt>
    <dgm:pt modelId="{8E5F2D3A-305C-4AA0-9338-D5A98D1620C4}">
      <dgm:prSet/>
      <dgm:spPr/>
      <dgm:t>
        <a:bodyPr/>
        <a:lstStyle/>
        <a:p>
          <a:r>
            <a:rPr lang="en-US"/>
            <a:t>Tell</a:t>
          </a:r>
        </a:p>
      </dgm:t>
    </dgm:pt>
    <dgm:pt modelId="{1416D8B0-1773-46FC-B49D-C6A52C03E69F}" type="parTrans" cxnId="{0B8A692D-B3A0-4F89-9EE8-F35A472B14C9}">
      <dgm:prSet/>
      <dgm:spPr/>
      <dgm:t>
        <a:bodyPr/>
        <a:lstStyle/>
        <a:p>
          <a:endParaRPr lang="en-US"/>
        </a:p>
      </dgm:t>
    </dgm:pt>
    <dgm:pt modelId="{4895FEF6-0A88-4D1E-9C78-A76ADEECADF4}" type="sibTrans" cxnId="{0B8A692D-B3A0-4F89-9EE8-F35A472B14C9}">
      <dgm:prSet/>
      <dgm:spPr/>
      <dgm:t>
        <a:bodyPr/>
        <a:lstStyle/>
        <a:p>
          <a:endParaRPr lang="en-US"/>
        </a:p>
      </dgm:t>
    </dgm:pt>
    <dgm:pt modelId="{CD4D1D8B-1834-47EF-95F0-5DCF2E11882F}">
      <dgm:prSet/>
      <dgm:spPr/>
      <dgm:t>
        <a:bodyPr/>
        <a:lstStyle/>
        <a:p>
          <a:r>
            <a:rPr lang="en-US"/>
            <a:t>Tell learners what they need to know</a:t>
          </a:r>
        </a:p>
      </dgm:t>
    </dgm:pt>
    <dgm:pt modelId="{5761B5A5-FA0E-4549-9C78-67FA1AE201A5}" type="parTrans" cxnId="{64BB94EA-966D-4A3B-AB2F-A95FA67189E1}">
      <dgm:prSet/>
      <dgm:spPr/>
      <dgm:t>
        <a:bodyPr/>
        <a:lstStyle/>
        <a:p>
          <a:endParaRPr lang="en-US"/>
        </a:p>
      </dgm:t>
    </dgm:pt>
    <dgm:pt modelId="{A34BE54F-CB67-4FA1-A212-7845C6F82CE6}" type="sibTrans" cxnId="{64BB94EA-966D-4A3B-AB2F-A95FA67189E1}">
      <dgm:prSet/>
      <dgm:spPr/>
      <dgm:t>
        <a:bodyPr/>
        <a:lstStyle/>
        <a:p>
          <a:endParaRPr lang="en-US"/>
        </a:p>
      </dgm:t>
    </dgm:pt>
    <dgm:pt modelId="{34819403-0139-4919-BA20-91457196A969}">
      <dgm:prSet/>
      <dgm:spPr/>
      <dgm:t>
        <a:bodyPr/>
        <a:lstStyle/>
        <a:p>
          <a:r>
            <a:rPr lang="en-US"/>
            <a:t>Demonstrate</a:t>
          </a:r>
        </a:p>
      </dgm:t>
    </dgm:pt>
    <dgm:pt modelId="{DC82E0BB-6610-42F5-8019-F8451E56FB86}" type="parTrans" cxnId="{79392BEF-2C43-4E44-A3BF-2CE861B25248}">
      <dgm:prSet/>
      <dgm:spPr/>
      <dgm:t>
        <a:bodyPr/>
        <a:lstStyle/>
        <a:p>
          <a:endParaRPr lang="en-US"/>
        </a:p>
      </dgm:t>
    </dgm:pt>
    <dgm:pt modelId="{871BFA02-4C54-4297-845D-942E680A7752}" type="sibTrans" cxnId="{79392BEF-2C43-4E44-A3BF-2CE861B25248}">
      <dgm:prSet/>
      <dgm:spPr/>
      <dgm:t>
        <a:bodyPr/>
        <a:lstStyle/>
        <a:p>
          <a:endParaRPr lang="en-US"/>
        </a:p>
      </dgm:t>
    </dgm:pt>
    <dgm:pt modelId="{437BA175-EDE5-4251-ACA9-A2A48E236E12}">
      <dgm:prSet/>
      <dgm:spPr/>
      <dgm:t>
        <a:bodyPr/>
        <a:lstStyle/>
        <a:p>
          <a:r>
            <a:rPr lang="en-US"/>
            <a:t>Demonstrate the skill</a:t>
          </a:r>
        </a:p>
      </dgm:t>
    </dgm:pt>
    <dgm:pt modelId="{0A4353D4-6624-49EB-9BD2-1BDBE38F78B0}" type="parTrans" cxnId="{F0412B2F-F035-44A4-BDE7-270B443F3AD8}">
      <dgm:prSet/>
      <dgm:spPr/>
      <dgm:t>
        <a:bodyPr/>
        <a:lstStyle/>
        <a:p>
          <a:endParaRPr lang="en-US"/>
        </a:p>
      </dgm:t>
    </dgm:pt>
    <dgm:pt modelId="{995641D4-4395-4261-BDD8-CB7EE4C0BF22}" type="sibTrans" cxnId="{F0412B2F-F035-44A4-BDE7-270B443F3AD8}">
      <dgm:prSet/>
      <dgm:spPr/>
      <dgm:t>
        <a:bodyPr/>
        <a:lstStyle/>
        <a:p>
          <a:endParaRPr lang="en-US"/>
        </a:p>
      </dgm:t>
    </dgm:pt>
    <dgm:pt modelId="{1A69F981-4B36-46B2-9B1A-65E7EBB183B1}">
      <dgm:prSet/>
      <dgm:spPr/>
      <dgm:t>
        <a:bodyPr/>
        <a:lstStyle/>
        <a:p>
          <a:r>
            <a:rPr lang="en-US"/>
            <a:t>Invite</a:t>
          </a:r>
        </a:p>
      </dgm:t>
    </dgm:pt>
    <dgm:pt modelId="{6D437982-A8C3-4082-AE4D-65585EBEFF98}" type="parTrans" cxnId="{7AEF0003-FE35-4B2B-AC71-6482A3565EE2}">
      <dgm:prSet/>
      <dgm:spPr/>
      <dgm:t>
        <a:bodyPr/>
        <a:lstStyle/>
        <a:p>
          <a:endParaRPr lang="en-US"/>
        </a:p>
      </dgm:t>
    </dgm:pt>
    <dgm:pt modelId="{4DFC5C85-5D8E-4E45-8482-AB9E996ED84B}" type="sibTrans" cxnId="{7AEF0003-FE35-4B2B-AC71-6482A3565EE2}">
      <dgm:prSet/>
      <dgm:spPr/>
      <dgm:t>
        <a:bodyPr/>
        <a:lstStyle/>
        <a:p>
          <a:endParaRPr lang="en-US"/>
        </a:p>
      </dgm:t>
    </dgm:pt>
    <dgm:pt modelId="{B41759F3-1717-461C-9426-A058B63E6255}">
      <dgm:prSet/>
      <dgm:spPr/>
      <dgm:t>
        <a:bodyPr/>
        <a:lstStyle/>
        <a:p>
          <a:r>
            <a:rPr lang="en-US"/>
            <a:t>Invite learner participation</a:t>
          </a:r>
        </a:p>
      </dgm:t>
    </dgm:pt>
    <dgm:pt modelId="{826A4400-BC56-4991-9BAA-4AC1F83C9196}" type="parTrans" cxnId="{52E06063-5748-42B1-BECB-7F09451A975D}">
      <dgm:prSet/>
      <dgm:spPr/>
      <dgm:t>
        <a:bodyPr/>
        <a:lstStyle/>
        <a:p>
          <a:endParaRPr lang="en-US"/>
        </a:p>
      </dgm:t>
    </dgm:pt>
    <dgm:pt modelId="{B9D3B6FB-7D7E-40ED-9409-329778782C01}" type="sibTrans" cxnId="{52E06063-5748-42B1-BECB-7F09451A975D}">
      <dgm:prSet/>
      <dgm:spPr/>
      <dgm:t>
        <a:bodyPr/>
        <a:lstStyle/>
        <a:p>
          <a:endParaRPr lang="en-US"/>
        </a:p>
      </dgm:t>
    </dgm:pt>
    <dgm:pt modelId="{3275DF78-0C5B-43CA-B972-ECBD9E498D05}">
      <dgm:prSet/>
      <dgm:spPr/>
      <dgm:t>
        <a:bodyPr/>
        <a:lstStyle/>
        <a:p>
          <a:r>
            <a:rPr lang="en-US"/>
            <a:t>Encourage</a:t>
          </a:r>
        </a:p>
      </dgm:t>
    </dgm:pt>
    <dgm:pt modelId="{B857B758-78FB-47B9-ACCF-7C7C929714F2}" type="parTrans" cxnId="{077FA0A7-513E-48C0-A961-609F2CBBA14D}">
      <dgm:prSet/>
      <dgm:spPr/>
      <dgm:t>
        <a:bodyPr/>
        <a:lstStyle/>
        <a:p>
          <a:endParaRPr lang="en-US"/>
        </a:p>
      </dgm:t>
    </dgm:pt>
    <dgm:pt modelId="{E342B363-7C90-452F-BDCD-23FD745A966E}" type="sibTrans" cxnId="{077FA0A7-513E-48C0-A961-609F2CBBA14D}">
      <dgm:prSet/>
      <dgm:spPr/>
      <dgm:t>
        <a:bodyPr/>
        <a:lstStyle/>
        <a:p>
          <a:endParaRPr lang="en-US"/>
        </a:p>
      </dgm:t>
    </dgm:pt>
    <dgm:pt modelId="{CA481E79-B814-4A14-AF4C-6509B8CB2673}">
      <dgm:prSet/>
      <dgm:spPr/>
      <dgm:t>
        <a:bodyPr/>
        <a:lstStyle/>
        <a:p>
          <a:r>
            <a:rPr lang="en-US"/>
            <a:t>Encourage learners as they practice the new skill</a:t>
          </a:r>
        </a:p>
      </dgm:t>
    </dgm:pt>
    <dgm:pt modelId="{89A6DEC0-047F-4C5C-9F22-9B790E78EC63}" type="parTrans" cxnId="{673F170E-A471-4D7B-AEF4-163ADC4A092F}">
      <dgm:prSet/>
      <dgm:spPr/>
      <dgm:t>
        <a:bodyPr/>
        <a:lstStyle/>
        <a:p>
          <a:endParaRPr lang="en-US"/>
        </a:p>
      </dgm:t>
    </dgm:pt>
    <dgm:pt modelId="{66FFA034-D008-42D9-A89F-4B63114E42F5}" type="sibTrans" cxnId="{673F170E-A471-4D7B-AEF4-163ADC4A092F}">
      <dgm:prSet/>
      <dgm:spPr/>
      <dgm:t>
        <a:bodyPr/>
        <a:lstStyle/>
        <a:p>
          <a:endParaRPr lang="en-US"/>
        </a:p>
      </dgm:t>
    </dgm:pt>
    <dgm:pt modelId="{1C158E7B-7436-4BB3-A133-A4ECC8D1C4AA}">
      <dgm:prSet/>
      <dgm:spPr/>
      <dgm:t>
        <a:bodyPr/>
        <a:lstStyle/>
        <a:p>
          <a:r>
            <a:rPr lang="en-US"/>
            <a:t>Correct</a:t>
          </a:r>
        </a:p>
      </dgm:t>
    </dgm:pt>
    <dgm:pt modelId="{EE9347AA-D872-4F9E-A792-118870C7B4B4}" type="parTrans" cxnId="{AE8456D8-7DD2-4FFD-9D2D-535236503C9C}">
      <dgm:prSet/>
      <dgm:spPr/>
      <dgm:t>
        <a:bodyPr/>
        <a:lstStyle/>
        <a:p>
          <a:endParaRPr lang="en-US"/>
        </a:p>
      </dgm:t>
    </dgm:pt>
    <dgm:pt modelId="{78C9317A-B088-437D-AD86-E1D942A6E99D}" type="sibTrans" cxnId="{AE8456D8-7DD2-4FFD-9D2D-535236503C9C}">
      <dgm:prSet/>
      <dgm:spPr/>
      <dgm:t>
        <a:bodyPr/>
        <a:lstStyle/>
        <a:p>
          <a:endParaRPr lang="en-US"/>
        </a:p>
      </dgm:t>
    </dgm:pt>
    <dgm:pt modelId="{811D5134-5E6F-46C1-8978-FC5B6995274E}">
      <dgm:prSet/>
      <dgm:spPr/>
      <dgm:t>
        <a:bodyPr/>
        <a:lstStyle/>
        <a:p>
          <a:r>
            <a:rPr lang="en-US"/>
            <a:t>Gently correct learners when they need guidance</a:t>
          </a:r>
        </a:p>
      </dgm:t>
    </dgm:pt>
    <dgm:pt modelId="{90E91C08-8743-488E-9FE0-6B841EBD66DB}" type="parTrans" cxnId="{F9323EE8-EF50-4733-9F59-6F159326E215}">
      <dgm:prSet/>
      <dgm:spPr/>
      <dgm:t>
        <a:bodyPr/>
        <a:lstStyle/>
        <a:p>
          <a:endParaRPr lang="en-US"/>
        </a:p>
      </dgm:t>
    </dgm:pt>
    <dgm:pt modelId="{AF018493-6F1C-49F4-827A-2DCB3C85F50C}" type="sibTrans" cxnId="{F9323EE8-EF50-4733-9F59-6F159326E215}">
      <dgm:prSet/>
      <dgm:spPr/>
      <dgm:t>
        <a:bodyPr/>
        <a:lstStyle/>
        <a:p>
          <a:endParaRPr lang="en-US"/>
        </a:p>
      </dgm:t>
    </dgm:pt>
    <dgm:pt modelId="{857E4D63-1FB2-4E46-92EF-60D18104073A}" type="pres">
      <dgm:prSet presAssocID="{633309CB-3C3F-4E22-86F3-9FC03901D4E8}" presName="Name0" presStyleCnt="0">
        <dgm:presLayoutVars>
          <dgm:dir/>
          <dgm:animLvl val="lvl"/>
          <dgm:resizeHandles val="exact"/>
        </dgm:presLayoutVars>
      </dgm:prSet>
      <dgm:spPr/>
    </dgm:pt>
    <dgm:pt modelId="{2203FE44-06C1-9B42-840F-07C9A1E4771D}" type="pres">
      <dgm:prSet presAssocID="{8E5F2D3A-305C-4AA0-9338-D5A98D1620C4}" presName="linNode" presStyleCnt="0"/>
      <dgm:spPr/>
    </dgm:pt>
    <dgm:pt modelId="{D2A7E774-7FB4-7744-A488-D01DC77A12B3}" type="pres">
      <dgm:prSet presAssocID="{8E5F2D3A-305C-4AA0-9338-D5A98D1620C4}" presName="parentText" presStyleLbl="alignNode1" presStyleIdx="0" presStyleCnt="5">
        <dgm:presLayoutVars>
          <dgm:chMax val="1"/>
          <dgm:bulletEnabled/>
        </dgm:presLayoutVars>
      </dgm:prSet>
      <dgm:spPr/>
    </dgm:pt>
    <dgm:pt modelId="{6AAC82A1-3237-0844-9C76-C1B50E973596}" type="pres">
      <dgm:prSet presAssocID="{8E5F2D3A-305C-4AA0-9338-D5A98D1620C4}" presName="descendantText" presStyleLbl="alignAccFollowNode1" presStyleIdx="0" presStyleCnt="5">
        <dgm:presLayoutVars>
          <dgm:bulletEnabled/>
        </dgm:presLayoutVars>
      </dgm:prSet>
      <dgm:spPr/>
    </dgm:pt>
    <dgm:pt modelId="{D41BA725-FC53-A44A-8A77-E86532E5B813}" type="pres">
      <dgm:prSet presAssocID="{4895FEF6-0A88-4D1E-9C78-A76ADEECADF4}" presName="sp" presStyleCnt="0"/>
      <dgm:spPr/>
    </dgm:pt>
    <dgm:pt modelId="{68522ECE-604E-4F49-9AC3-8E832003907F}" type="pres">
      <dgm:prSet presAssocID="{34819403-0139-4919-BA20-91457196A969}" presName="linNode" presStyleCnt="0"/>
      <dgm:spPr/>
    </dgm:pt>
    <dgm:pt modelId="{A4D6F7DE-C551-D64F-93CB-39DA9BD3212A}" type="pres">
      <dgm:prSet presAssocID="{34819403-0139-4919-BA20-91457196A969}" presName="parentText" presStyleLbl="alignNode1" presStyleIdx="1" presStyleCnt="5">
        <dgm:presLayoutVars>
          <dgm:chMax val="1"/>
          <dgm:bulletEnabled/>
        </dgm:presLayoutVars>
      </dgm:prSet>
      <dgm:spPr/>
    </dgm:pt>
    <dgm:pt modelId="{29A24FE3-96A4-C546-A04F-FB104030B82C}" type="pres">
      <dgm:prSet presAssocID="{34819403-0139-4919-BA20-91457196A969}" presName="descendantText" presStyleLbl="alignAccFollowNode1" presStyleIdx="1" presStyleCnt="5">
        <dgm:presLayoutVars>
          <dgm:bulletEnabled/>
        </dgm:presLayoutVars>
      </dgm:prSet>
      <dgm:spPr/>
    </dgm:pt>
    <dgm:pt modelId="{D6323015-0AFE-E442-B130-12C81E6A4952}" type="pres">
      <dgm:prSet presAssocID="{871BFA02-4C54-4297-845D-942E680A7752}" presName="sp" presStyleCnt="0"/>
      <dgm:spPr/>
    </dgm:pt>
    <dgm:pt modelId="{E042FB4C-4C4F-3B45-94F9-B82AC5C16C94}" type="pres">
      <dgm:prSet presAssocID="{1A69F981-4B36-46B2-9B1A-65E7EBB183B1}" presName="linNode" presStyleCnt="0"/>
      <dgm:spPr/>
    </dgm:pt>
    <dgm:pt modelId="{FE00EE94-6A8E-834A-8A9A-8BF4D452706C}" type="pres">
      <dgm:prSet presAssocID="{1A69F981-4B36-46B2-9B1A-65E7EBB183B1}" presName="parentText" presStyleLbl="alignNode1" presStyleIdx="2" presStyleCnt="5">
        <dgm:presLayoutVars>
          <dgm:chMax val="1"/>
          <dgm:bulletEnabled/>
        </dgm:presLayoutVars>
      </dgm:prSet>
      <dgm:spPr/>
    </dgm:pt>
    <dgm:pt modelId="{F8A01A8C-DFD0-0649-A56A-C65696AC3689}" type="pres">
      <dgm:prSet presAssocID="{1A69F981-4B36-46B2-9B1A-65E7EBB183B1}" presName="descendantText" presStyleLbl="alignAccFollowNode1" presStyleIdx="2" presStyleCnt="5">
        <dgm:presLayoutVars>
          <dgm:bulletEnabled/>
        </dgm:presLayoutVars>
      </dgm:prSet>
      <dgm:spPr/>
    </dgm:pt>
    <dgm:pt modelId="{11771076-0F68-FD47-A76A-39DDE7E972F2}" type="pres">
      <dgm:prSet presAssocID="{4DFC5C85-5D8E-4E45-8482-AB9E996ED84B}" presName="sp" presStyleCnt="0"/>
      <dgm:spPr/>
    </dgm:pt>
    <dgm:pt modelId="{DBB441EC-0298-2943-BF79-F1649FC48A18}" type="pres">
      <dgm:prSet presAssocID="{3275DF78-0C5B-43CA-B972-ECBD9E498D05}" presName="linNode" presStyleCnt="0"/>
      <dgm:spPr/>
    </dgm:pt>
    <dgm:pt modelId="{5C93377A-4CBB-5448-B7DF-3A946E164657}" type="pres">
      <dgm:prSet presAssocID="{3275DF78-0C5B-43CA-B972-ECBD9E498D05}" presName="parentText" presStyleLbl="alignNode1" presStyleIdx="3" presStyleCnt="5">
        <dgm:presLayoutVars>
          <dgm:chMax val="1"/>
          <dgm:bulletEnabled/>
        </dgm:presLayoutVars>
      </dgm:prSet>
      <dgm:spPr/>
    </dgm:pt>
    <dgm:pt modelId="{84D99385-BDEB-B342-B1C6-48BADD655524}" type="pres">
      <dgm:prSet presAssocID="{3275DF78-0C5B-43CA-B972-ECBD9E498D05}" presName="descendantText" presStyleLbl="alignAccFollowNode1" presStyleIdx="3" presStyleCnt="5">
        <dgm:presLayoutVars>
          <dgm:bulletEnabled/>
        </dgm:presLayoutVars>
      </dgm:prSet>
      <dgm:spPr/>
    </dgm:pt>
    <dgm:pt modelId="{FB0E3825-6B48-C042-9752-EC939D8FB126}" type="pres">
      <dgm:prSet presAssocID="{E342B363-7C90-452F-BDCD-23FD745A966E}" presName="sp" presStyleCnt="0"/>
      <dgm:spPr/>
    </dgm:pt>
    <dgm:pt modelId="{7F6E9A08-F79F-4949-9D5B-D0E4E8622E23}" type="pres">
      <dgm:prSet presAssocID="{1C158E7B-7436-4BB3-A133-A4ECC8D1C4AA}" presName="linNode" presStyleCnt="0"/>
      <dgm:spPr/>
    </dgm:pt>
    <dgm:pt modelId="{D865B8F6-802F-9949-B3D5-3396C396FD2C}" type="pres">
      <dgm:prSet presAssocID="{1C158E7B-7436-4BB3-A133-A4ECC8D1C4AA}" presName="parentText" presStyleLbl="alignNode1" presStyleIdx="4" presStyleCnt="5">
        <dgm:presLayoutVars>
          <dgm:chMax val="1"/>
          <dgm:bulletEnabled/>
        </dgm:presLayoutVars>
      </dgm:prSet>
      <dgm:spPr/>
    </dgm:pt>
    <dgm:pt modelId="{663CE7B1-0A2D-FB4F-A31C-AEE2DD46A175}" type="pres">
      <dgm:prSet presAssocID="{1C158E7B-7436-4BB3-A133-A4ECC8D1C4AA}" presName="descendantText" presStyleLbl="alignAccFollowNode1" presStyleIdx="4" presStyleCnt="5">
        <dgm:presLayoutVars>
          <dgm:bulletEnabled/>
        </dgm:presLayoutVars>
      </dgm:prSet>
      <dgm:spPr/>
    </dgm:pt>
  </dgm:ptLst>
  <dgm:cxnLst>
    <dgm:cxn modelId="{7AEF0003-FE35-4B2B-AC71-6482A3565EE2}" srcId="{633309CB-3C3F-4E22-86F3-9FC03901D4E8}" destId="{1A69F981-4B36-46B2-9B1A-65E7EBB183B1}" srcOrd="2" destOrd="0" parTransId="{6D437982-A8C3-4082-AE4D-65585EBEFF98}" sibTransId="{4DFC5C85-5D8E-4E45-8482-AB9E996ED84B}"/>
    <dgm:cxn modelId="{673F170E-A471-4D7B-AEF4-163ADC4A092F}" srcId="{3275DF78-0C5B-43CA-B972-ECBD9E498D05}" destId="{CA481E79-B814-4A14-AF4C-6509B8CB2673}" srcOrd="0" destOrd="0" parTransId="{89A6DEC0-047F-4C5C-9F22-9B790E78EC63}" sibTransId="{66FFA034-D008-42D9-A89F-4B63114E42F5}"/>
    <dgm:cxn modelId="{0B8A692D-B3A0-4F89-9EE8-F35A472B14C9}" srcId="{633309CB-3C3F-4E22-86F3-9FC03901D4E8}" destId="{8E5F2D3A-305C-4AA0-9338-D5A98D1620C4}" srcOrd="0" destOrd="0" parTransId="{1416D8B0-1773-46FC-B49D-C6A52C03E69F}" sibTransId="{4895FEF6-0A88-4D1E-9C78-A76ADEECADF4}"/>
    <dgm:cxn modelId="{F0412B2F-F035-44A4-BDE7-270B443F3AD8}" srcId="{34819403-0139-4919-BA20-91457196A969}" destId="{437BA175-EDE5-4251-ACA9-A2A48E236E12}" srcOrd="0" destOrd="0" parTransId="{0A4353D4-6624-49EB-9BD2-1BDBE38F78B0}" sibTransId="{995641D4-4395-4261-BDD8-CB7EE4C0BF22}"/>
    <dgm:cxn modelId="{61374744-D50B-B446-A747-86BA289CFF6A}" type="presOf" srcId="{CD4D1D8B-1834-47EF-95F0-5DCF2E11882F}" destId="{6AAC82A1-3237-0844-9C76-C1B50E973596}" srcOrd="0" destOrd="0" presId="urn:microsoft.com/office/officeart/2016/7/layout/VerticalSolidActionList"/>
    <dgm:cxn modelId="{B5236360-87AB-9C49-8959-860077A22F38}" type="presOf" srcId="{633309CB-3C3F-4E22-86F3-9FC03901D4E8}" destId="{857E4D63-1FB2-4E46-92EF-60D18104073A}" srcOrd="0" destOrd="0" presId="urn:microsoft.com/office/officeart/2016/7/layout/VerticalSolidActionList"/>
    <dgm:cxn modelId="{52E06063-5748-42B1-BECB-7F09451A975D}" srcId="{1A69F981-4B36-46B2-9B1A-65E7EBB183B1}" destId="{B41759F3-1717-461C-9426-A058B63E6255}" srcOrd="0" destOrd="0" parTransId="{826A4400-BC56-4991-9BAA-4AC1F83C9196}" sibTransId="{B9D3B6FB-7D7E-40ED-9409-329778782C01}"/>
    <dgm:cxn modelId="{5093FA81-F0EC-2A4B-894C-112F453FD738}" type="presOf" srcId="{811D5134-5E6F-46C1-8978-FC5B6995274E}" destId="{663CE7B1-0A2D-FB4F-A31C-AEE2DD46A175}" srcOrd="0" destOrd="0" presId="urn:microsoft.com/office/officeart/2016/7/layout/VerticalSolidActionList"/>
    <dgm:cxn modelId="{5F7D7085-395A-CF43-9A35-834B791C12DA}" type="presOf" srcId="{B41759F3-1717-461C-9426-A058B63E6255}" destId="{F8A01A8C-DFD0-0649-A56A-C65696AC3689}" srcOrd="0" destOrd="0" presId="urn:microsoft.com/office/officeart/2016/7/layout/VerticalSolidActionList"/>
    <dgm:cxn modelId="{498CDA85-DD6B-2C49-8377-BB02B06296BB}" type="presOf" srcId="{1C158E7B-7436-4BB3-A133-A4ECC8D1C4AA}" destId="{D865B8F6-802F-9949-B3D5-3396C396FD2C}" srcOrd="0" destOrd="0" presId="urn:microsoft.com/office/officeart/2016/7/layout/VerticalSolidActionList"/>
    <dgm:cxn modelId="{4821DE97-1DCF-6448-BF5A-530A8C4648B7}" type="presOf" srcId="{CA481E79-B814-4A14-AF4C-6509B8CB2673}" destId="{84D99385-BDEB-B342-B1C6-48BADD655524}" srcOrd="0" destOrd="0" presId="urn:microsoft.com/office/officeart/2016/7/layout/VerticalSolidActionList"/>
    <dgm:cxn modelId="{077FA0A7-513E-48C0-A961-609F2CBBA14D}" srcId="{633309CB-3C3F-4E22-86F3-9FC03901D4E8}" destId="{3275DF78-0C5B-43CA-B972-ECBD9E498D05}" srcOrd="3" destOrd="0" parTransId="{B857B758-78FB-47B9-ACCF-7C7C929714F2}" sibTransId="{E342B363-7C90-452F-BDCD-23FD745A966E}"/>
    <dgm:cxn modelId="{5540A5BD-1BEC-0843-B46C-BF83B9746172}" type="presOf" srcId="{34819403-0139-4919-BA20-91457196A969}" destId="{A4D6F7DE-C551-D64F-93CB-39DA9BD3212A}" srcOrd="0" destOrd="0" presId="urn:microsoft.com/office/officeart/2016/7/layout/VerticalSolidActionList"/>
    <dgm:cxn modelId="{A1E00FCD-07C3-714E-BFDF-F2466A8F95F9}" type="presOf" srcId="{8E5F2D3A-305C-4AA0-9338-D5A98D1620C4}" destId="{D2A7E774-7FB4-7744-A488-D01DC77A12B3}" srcOrd="0" destOrd="0" presId="urn:microsoft.com/office/officeart/2016/7/layout/VerticalSolidActionList"/>
    <dgm:cxn modelId="{AE8456D8-7DD2-4FFD-9D2D-535236503C9C}" srcId="{633309CB-3C3F-4E22-86F3-9FC03901D4E8}" destId="{1C158E7B-7436-4BB3-A133-A4ECC8D1C4AA}" srcOrd="4" destOrd="0" parTransId="{EE9347AA-D872-4F9E-A792-118870C7B4B4}" sibTransId="{78C9317A-B088-437D-AD86-E1D942A6E99D}"/>
    <dgm:cxn modelId="{036D9AE0-D49C-FA45-BDC4-8F12F8846CE1}" type="presOf" srcId="{1A69F981-4B36-46B2-9B1A-65E7EBB183B1}" destId="{FE00EE94-6A8E-834A-8A9A-8BF4D452706C}" srcOrd="0" destOrd="0" presId="urn:microsoft.com/office/officeart/2016/7/layout/VerticalSolidActionList"/>
    <dgm:cxn modelId="{F9323EE8-EF50-4733-9F59-6F159326E215}" srcId="{1C158E7B-7436-4BB3-A133-A4ECC8D1C4AA}" destId="{811D5134-5E6F-46C1-8978-FC5B6995274E}" srcOrd="0" destOrd="0" parTransId="{90E91C08-8743-488E-9FE0-6B841EBD66DB}" sibTransId="{AF018493-6F1C-49F4-827A-2DCB3C85F50C}"/>
    <dgm:cxn modelId="{64BB94EA-966D-4A3B-AB2F-A95FA67189E1}" srcId="{8E5F2D3A-305C-4AA0-9338-D5A98D1620C4}" destId="{CD4D1D8B-1834-47EF-95F0-5DCF2E11882F}" srcOrd="0" destOrd="0" parTransId="{5761B5A5-FA0E-4549-9C78-67FA1AE201A5}" sibTransId="{A34BE54F-CB67-4FA1-A212-7845C6F82CE6}"/>
    <dgm:cxn modelId="{36CAA6EE-D63F-B047-9605-40484BD166CF}" type="presOf" srcId="{437BA175-EDE5-4251-ACA9-A2A48E236E12}" destId="{29A24FE3-96A4-C546-A04F-FB104030B82C}" srcOrd="0" destOrd="0" presId="urn:microsoft.com/office/officeart/2016/7/layout/VerticalSolidActionList"/>
    <dgm:cxn modelId="{79392BEF-2C43-4E44-A3BF-2CE861B25248}" srcId="{633309CB-3C3F-4E22-86F3-9FC03901D4E8}" destId="{34819403-0139-4919-BA20-91457196A969}" srcOrd="1" destOrd="0" parTransId="{DC82E0BB-6610-42F5-8019-F8451E56FB86}" sibTransId="{871BFA02-4C54-4297-845D-942E680A7752}"/>
    <dgm:cxn modelId="{B06FF4F1-0FB4-2849-B9E5-126C17EEC7C1}" type="presOf" srcId="{3275DF78-0C5B-43CA-B972-ECBD9E498D05}" destId="{5C93377A-4CBB-5448-B7DF-3A946E164657}" srcOrd="0" destOrd="0" presId="urn:microsoft.com/office/officeart/2016/7/layout/VerticalSolidActionList"/>
    <dgm:cxn modelId="{3C9180FC-1D97-6E40-A9AC-291E202C82A1}" type="presParOf" srcId="{857E4D63-1FB2-4E46-92EF-60D18104073A}" destId="{2203FE44-06C1-9B42-840F-07C9A1E4771D}" srcOrd="0" destOrd="0" presId="urn:microsoft.com/office/officeart/2016/7/layout/VerticalSolidActionList"/>
    <dgm:cxn modelId="{CE4DB7E6-6233-324D-991F-0407E6C32AAA}" type="presParOf" srcId="{2203FE44-06C1-9B42-840F-07C9A1E4771D}" destId="{D2A7E774-7FB4-7744-A488-D01DC77A12B3}" srcOrd="0" destOrd="0" presId="urn:microsoft.com/office/officeart/2016/7/layout/VerticalSolidActionList"/>
    <dgm:cxn modelId="{A4A3CCEB-02D3-7E45-9188-7D387C0E9589}" type="presParOf" srcId="{2203FE44-06C1-9B42-840F-07C9A1E4771D}" destId="{6AAC82A1-3237-0844-9C76-C1B50E973596}" srcOrd="1" destOrd="0" presId="urn:microsoft.com/office/officeart/2016/7/layout/VerticalSolidActionList"/>
    <dgm:cxn modelId="{FCFE5802-C2DB-BD4E-A37B-2078156BE551}" type="presParOf" srcId="{857E4D63-1FB2-4E46-92EF-60D18104073A}" destId="{D41BA725-FC53-A44A-8A77-E86532E5B813}" srcOrd="1" destOrd="0" presId="urn:microsoft.com/office/officeart/2016/7/layout/VerticalSolidActionList"/>
    <dgm:cxn modelId="{311D31ED-DA58-5E48-941A-52D9E51C3636}" type="presParOf" srcId="{857E4D63-1FB2-4E46-92EF-60D18104073A}" destId="{68522ECE-604E-4F49-9AC3-8E832003907F}" srcOrd="2" destOrd="0" presId="urn:microsoft.com/office/officeart/2016/7/layout/VerticalSolidActionList"/>
    <dgm:cxn modelId="{FECF2394-1A7F-354A-AC4A-82A7B8726AC0}" type="presParOf" srcId="{68522ECE-604E-4F49-9AC3-8E832003907F}" destId="{A4D6F7DE-C551-D64F-93CB-39DA9BD3212A}" srcOrd="0" destOrd="0" presId="urn:microsoft.com/office/officeart/2016/7/layout/VerticalSolidActionList"/>
    <dgm:cxn modelId="{9BF03766-F757-8544-BF11-ACA6F0BE91A0}" type="presParOf" srcId="{68522ECE-604E-4F49-9AC3-8E832003907F}" destId="{29A24FE3-96A4-C546-A04F-FB104030B82C}" srcOrd="1" destOrd="0" presId="urn:microsoft.com/office/officeart/2016/7/layout/VerticalSolidActionList"/>
    <dgm:cxn modelId="{AE0CAA50-E577-7F43-84BF-1827FC4E4662}" type="presParOf" srcId="{857E4D63-1FB2-4E46-92EF-60D18104073A}" destId="{D6323015-0AFE-E442-B130-12C81E6A4952}" srcOrd="3" destOrd="0" presId="urn:microsoft.com/office/officeart/2016/7/layout/VerticalSolidActionList"/>
    <dgm:cxn modelId="{3BD48826-C226-7047-930C-F61573C368E4}" type="presParOf" srcId="{857E4D63-1FB2-4E46-92EF-60D18104073A}" destId="{E042FB4C-4C4F-3B45-94F9-B82AC5C16C94}" srcOrd="4" destOrd="0" presId="urn:microsoft.com/office/officeart/2016/7/layout/VerticalSolidActionList"/>
    <dgm:cxn modelId="{05AF8F43-751B-9D4C-9EB8-F3B9B8EDA565}" type="presParOf" srcId="{E042FB4C-4C4F-3B45-94F9-B82AC5C16C94}" destId="{FE00EE94-6A8E-834A-8A9A-8BF4D452706C}" srcOrd="0" destOrd="0" presId="urn:microsoft.com/office/officeart/2016/7/layout/VerticalSolidActionList"/>
    <dgm:cxn modelId="{7F33E581-C1CC-E147-AA0D-B2F780051E26}" type="presParOf" srcId="{E042FB4C-4C4F-3B45-94F9-B82AC5C16C94}" destId="{F8A01A8C-DFD0-0649-A56A-C65696AC3689}" srcOrd="1" destOrd="0" presId="urn:microsoft.com/office/officeart/2016/7/layout/VerticalSolidActionList"/>
    <dgm:cxn modelId="{E8C8A69B-EA95-184A-8B29-5A85A835632F}" type="presParOf" srcId="{857E4D63-1FB2-4E46-92EF-60D18104073A}" destId="{11771076-0F68-FD47-A76A-39DDE7E972F2}" srcOrd="5" destOrd="0" presId="urn:microsoft.com/office/officeart/2016/7/layout/VerticalSolidActionList"/>
    <dgm:cxn modelId="{31A4AD4F-E8F0-0A4D-86E6-56AC20A43483}" type="presParOf" srcId="{857E4D63-1FB2-4E46-92EF-60D18104073A}" destId="{DBB441EC-0298-2943-BF79-F1649FC48A18}" srcOrd="6" destOrd="0" presId="urn:microsoft.com/office/officeart/2016/7/layout/VerticalSolidActionList"/>
    <dgm:cxn modelId="{AD66C94F-DCB3-6246-BB59-3576AA4A0909}" type="presParOf" srcId="{DBB441EC-0298-2943-BF79-F1649FC48A18}" destId="{5C93377A-4CBB-5448-B7DF-3A946E164657}" srcOrd="0" destOrd="0" presId="urn:microsoft.com/office/officeart/2016/7/layout/VerticalSolidActionList"/>
    <dgm:cxn modelId="{198B3EB7-AE39-FA46-BB42-AD1C37BE5CB4}" type="presParOf" srcId="{DBB441EC-0298-2943-BF79-F1649FC48A18}" destId="{84D99385-BDEB-B342-B1C6-48BADD655524}" srcOrd="1" destOrd="0" presId="urn:microsoft.com/office/officeart/2016/7/layout/VerticalSolidActionList"/>
    <dgm:cxn modelId="{92D9810F-BBFF-BB4E-84F2-546457D1A778}" type="presParOf" srcId="{857E4D63-1FB2-4E46-92EF-60D18104073A}" destId="{FB0E3825-6B48-C042-9752-EC939D8FB126}" srcOrd="7" destOrd="0" presId="urn:microsoft.com/office/officeart/2016/7/layout/VerticalSolidActionList"/>
    <dgm:cxn modelId="{3B1A66C9-F0E4-B84F-BC96-7271DCD61D47}" type="presParOf" srcId="{857E4D63-1FB2-4E46-92EF-60D18104073A}" destId="{7F6E9A08-F79F-4949-9D5B-D0E4E8622E23}" srcOrd="8" destOrd="0" presId="urn:microsoft.com/office/officeart/2016/7/layout/VerticalSolidActionList"/>
    <dgm:cxn modelId="{2095C217-C6C5-7B4B-AFD5-FC017C0C74C4}" type="presParOf" srcId="{7F6E9A08-F79F-4949-9D5B-D0E4E8622E23}" destId="{D865B8F6-802F-9949-B3D5-3396C396FD2C}" srcOrd="0" destOrd="0" presId="urn:microsoft.com/office/officeart/2016/7/layout/VerticalSolidActionList"/>
    <dgm:cxn modelId="{06D3E8E1-D561-D747-A947-DD4EEC2633DB}" type="presParOf" srcId="{7F6E9A08-F79F-4949-9D5B-D0E4E8622E23}" destId="{663CE7B1-0A2D-FB4F-A31C-AEE2DD46A175}"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B0232F7-B5BC-754F-85A3-297CE2F43672}" type="doc">
      <dgm:prSet loTypeId="urn:microsoft.com/office/officeart/2005/8/layout/cycle6" loCatId="process" qsTypeId="urn:microsoft.com/office/officeart/2005/8/quickstyle/simple1" qsCatId="simple" csTypeId="urn:microsoft.com/office/officeart/2005/8/colors/accent4_2" csCatId="accent4" phldr="1"/>
      <dgm:spPr/>
      <dgm:t>
        <a:bodyPr/>
        <a:lstStyle/>
        <a:p>
          <a:endParaRPr lang="en-US"/>
        </a:p>
      </dgm:t>
    </dgm:pt>
    <dgm:pt modelId="{5BDC917D-DADE-004F-998C-F48B98B968AD}">
      <dgm:prSet phldrT="[Text]"/>
      <dgm:spPr/>
      <dgm:t>
        <a:bodyPr/>
        <a:lstStyle/>
        <a:p>
          <a:pPr rtl="0"/>
          <a:r>
            <a:rPr lang="en-US" dirty="0"/>
            <a:t>Trainee satisfaction</a:t>
          </a:r>
        </a:p>
      </dgm:t>
    </dgm:pt>
    <dgm:pt modelId="{088FDEA4-D759-324A-9745-A7BA874C8294}" type="parTrans" cxnId="{B705CBFE-4AFD-244B-8689-8B508ABF5148}">
      <dgm:prSet/>
      <dgm:spPr/>
      <dgm:t>
        <a:bodyPr/>
        <a:lstStyle/>
        <a:p>
          <a:endParaRPr lang="en-US"/>
        </a:p>
      </dgm:t>
    </dgm:pt>
    <dgm:pt modelId="{2B8E9955-E5BA-8543-BAFE-4D974A3C9C43}" type="sibTrans" cxnId="{B705CBFE-4AFD-244B-8689-8B508ABF5148}">
      <dgm:prSet/>
      <dgm:spPr/>
      <dgm:t>
        <a:bodyPr/>
        <a:lstStyle/>
        <a:p>
          <a:endParaRPr lang="en-US"/>
        </a:p>
      </dgm:t>
    </dgm:pt>
    <dgm:pt modelId="{8672B210-BCC6-3648-8A09-7B386D843C12}">
      <dgm:prSet phldrT="[Text]"/>
      <dgm:spPr/>
      <dgm:t>
        <a:bodyPr/>
        <a:lstStyle/>
        <a:p>
          <a:r>
            <a:rPr lang="en-US" dirty="0"/>
            <a:t>Transfer of training</a:t>
          </a:r>
        </a:p>
      </dgm:t>
    </dgm:pt>
    <dgm:pt modelId="{0BD4048F-C921-5B4F-892B-C5BDE53A7E89}" type="parTrans" cxnId="{E6337EA7-C2F2-4E43-9689-80BEE297C360}">
      <dgm:prSet/>
      <dgm:spPr/>
      <dgm:t>
        <a:bodyPr/>
        <a:lstStyle/>
        <a:p>
          <a:endParaRPr lang="en-US"/>
        </a:p>
      </dgm:t>
    </dgm:pt>
    <dgm:pt modelId="{44A5AB01-0C7F-124B-9FA7-98D5D5B339C8}" type="sibTrans" cxnId="{E6337EA7-C2F2-4E43-9689-80BEE297C360}">
      <dgm:prSet/>
      <dgm:spPr/>
      <dgm:t>
        <a:bodyPr/>
        <a:lstStyle/>
        <a:p>
          <a:endParaRPr lang="en-US"/>
        </a:p>
      </dgm:t>
    </dgm:pt>
    <dgm:pt modelId="{BFDEC197-B7AC-E747-B70F-DC89529211B0}">
      <dgm:prSet phldrT="[Text]"/>
      <dgm:spPr/>
      <dgm:t>
        <a:bodyPr/>
        <a:lstStyle/>
        <a:p>
          <a:r>
            <a:rPr lang="en-US" dirty="0"/>
            <a:t>New skills, knowledge</a:t>
          </a:r>
        </a:p>
      </dgm:t>
    </dgm:pt>
    <dgm:pt modelId="{691B5D9C-1FF2-2247-973C-89400B83450B}" type="parTrans" cxnId="{658886C3-77E5-3E4D-AD1C-8883C1D6BA05}">
      <dgm:prSet/>
      <dgm:spPr/>
      <dgm:t>
        <a:bodyPr/>
        <a:lstStyle/>
        <a:p>
          <a:endParaRPr lang="en-US"/>
        </a:p>
      </dgm:t>
    </dgm:pt>
    <dgm:pt modelId="{53DC9064-2154-3247-891E-226005A3EC11}" type="sibTrans" cxnId="{658886C3-77E5-3E4D-AD1C-8883C1D6BA05}">
      <dgm:prSet/>
      <dgm:spPr/>
      <dgm:t>
        <a:bodyPr/>
        <a:lstStyle/>
        <a:p>
          <a:endParaRPr lang="en-US"/>
        </a:p>
      </dgm:t>
    </dgm:pt>
    <dgm:pt modelId="{FC5F0651-B0CB-2040-B733-924EA09FB30D}">
      <dgm:prSet phldrT="[Text]"/>
      <dgm:spPr/>
      <dgm:t>
        <a:bodyPr/>
        <a:lstStyle/>
        <a:p>
          <a:r>
            <a:rPr lang="en-US" dirty="0"/>
            <a:t>Performance improvements</a:t>
          </a:r>
        </a:p>
      </dgm:t>
    </dgm:pt>
    <dgm:pt modelId="{88421052-5CC0-2844-915A-C6FDC9516429}" type="parTrans" cxnId="{73004C84-7B9D-EE41-A29E-CED4457A9A34}">
      <dgm:prSet/>
      <dgm:spPr/>
      <dgm:t>
        <a:bodyPr/>
        <a:lstStyle/>
        <a:p>
          <a:endParaRPr lang="en-US"/>
        </a:p>
      </dgm:t>
    </dgm:pt>
    <dgm:pt modelId="{C2C03220-4683-C543-AF8D-7E014810C937}" type="sibTrans" cxnId="{73004C84-7B9D-EE41-A29E-CED4457A9A34}">
      <dgm:prSet/>
      <dgm:spPr/>
      <dgm:t>
        <a:bodyPr/>
        <a:lstStyle/>
        <a:p>
          <a:endParaRPr lang="en-US"/>
        </a:p>
      </dgm:t>
    </dgm:pt>
    <dgm:pt modelId="{2245E9F8-B42F-3C4E-B6C2-5C190DAC22D0}">
      <dgm:prSet phldrT="[Text]"/>
      <dgm:spPr/>
      <dgm:t>
        <a:bodyPr/>
        <a:lstStyle/>
        <a:p>
          <a:r>
            <a:rPr lang="en-US" dirty="0"/>
            <a:t>Return on investment</a:t>
          </a:r>
        </a:p>
      </dgm:t>
    </dgm:pt>
    <dgm:pt modelId="{357D121B-E46B-194A-8BA7-09BAACCAD506}" type="parTrans" cxnId="{3042DA33-24BE-A242-A7AF-955EFE090746}">
      <dgm:prSet/>
      <dgm:spPr/>
      <dgm:t>
        <a:bodyPr/>
        <a:lstStyle/>
        <a:p>
          <a:endParaRPr lang="en-US"/>
        </a:p>
      </dgm:t>
    </dgm:pt>
    <dgm:pt modelId="{B7987403-A24C-FF42-A6B1-B9654F589C0F}" type="sibTrans" cxnId="{3042DA33-24BE-A242-A7AF-955EFE090746}">
      <dgm:prSet/>
      <dgm:spPr/>
      <dgm:t>
        <a:bodyPr/>
        <a:lstStyle/>
        <a:p>
          <a:endParaRPr lang="en-US"/>
        </a:p>
      </dgm:t>
    </dgm:pt>
    <dgm:pt modelId="{1F5B19EE-A835-BD43-8B6C-B2EA813DEF0C}" type="pres">
      <dgm:prSet presAssocID="{BB0232F7-B5BC-754F-85A3-297CE2F43672}" presName="cycle" presStyleCnt="0">
        <dgm:presLayoutVars>
          <dgm:dir/>
          <dgm:resizeHandles val="exact"/>
        </dgm:presLayoutVars>
      </dgm:prSet>
      <dgm:spPr/>
    </dgm:pt>
    <dgm:pt modelId="{CF69AE98-6A27-E244-93D1-DD909A3C44CB}" type="pres">
      <dgm:prSet presAssocID="{5BDC917D-DADE-004F-998C-F48B98B968AD}" presName="node" presStyleLbl="node1" presStyleIdx="0" presStyleCnt="5">
        <dgm:presLayoutVars>
          <dgm:bulletEnabled val="1"/>
        </dgm:presLayoutVars>
      </dgm:prSet>
      <dgm:spPr/>
    </dgm:pt>
    <dgm:pt modelId="{73BB031A-ED64-0F41-9FCE-9BDBD761C3B8}" type="pres">
      <dgm:prSet presAssocID="{5BDC917D-DADE-004F-998C-F48B98B968AD}" presName="spNode" presStyleCnt="0"/>
      <dgm:spPr/>
    </dgm:pt>
    <dgm:pt modelId="{5BDF20A2-7EBF-9244-B402-094E5D5206DB}" type="pres">
      <dgm:prSet presAssocID="{2B8E9955-E5BA-8543-BAFE-4D974A3C9C43}" presName="sibTrans" presStyleLbl="sibTrans1D1" presStyleIdx="0" presStyleCnt="5"/>
      <dgm:spPr/>
    </dgm:pt>
    <dgm:pt modelId="{97FCB9C3-B0C9-C340-8B71-1520FADB861E}" type="pres">
      <dgm:prSet presAssocID="{8672B210-BCC6-3648-8A09-7B386D843C12}" presName="node" presStyleLbl="node1" presStyleIdx="1" presStyleCnt="5">
        <dgm:presLayoutVars>
          <dgm:bulletEnabled val="1"/>
        </dgm:presLayoutVars>
      </dgm:prSet>
      <dgm:spPr/>
    </dgm:pt>
    <dgm:pt modelId="{85A3EC8A-6009-684F-91AD-C28C280E7478}" type="pres">
      <dgm:prSet presAssocID="{8672B210-BCC6-3648-8A09-7B386D843C12}" presName="spNode" presStyleCnt="0"/>
      <dgm:spPr/>
    </dgm:pt>
    <dgm:pt modelId="{D48D6768-BC65-1A45-AFCE-CB33F92F9341}" type="pres">
      <dgm:prSet presAssocID="{44A5AB01-0C7F-124B-9FA7-98D5D5B339C8}" presName="sibTrans" presStyleLbl="sibTrans1D1" presStyleIdx="1" presStyleCnt="5"/>
      <dgm:spPr/>
    </dgm:pt>
    <dgm:pt modelId="{8AE8F697-7BF2-7547-A8A1-066DDD45AB00}" type="pres">
      <dgm:prSet presAssocID="{BFDEC197-B7AC-E747-B70F-DC89529211B0}" presName="node" presStyleLbl="node1" presStyleIdx="2" presStyleCnt="5">
        <dgm:presLayoutVars>
          <dgm:bulletEnabled val="1"/>
        </dgm:presLayoutVars>
      </dgm:prSet>
      <dgm:spPr/>
    </dgm:pt>
    <dgm:pt modelId="{1579ABE1-0EE0-1F40-B0F8-F32308CCFFBC}" type="pres">
      <dgm:prSet presAssocID="{BFDEC197-B7AC-E747-B70F-DC89529211B0}" presName="spNode" presStyleCnt="0"/>
      <dgm:spPr/>
    </dgm:pt>
    <dgm:pt modelId="{23989671-A114-D348-B983-C98FA87529B5}" type="pres">
      <dgm:prSet presAssocID="{53DC9064-2154-3247-891E-226005A3EC11}" presName="sibTrans" presStyleLbl="sibTrans1D1" presStyleIdx="2" presStyleCnt="5"/>
      <dgm:spPr/>
    </dgm:pt>
    <dgm:pt modelId="{B5A2E876-889B-BE4D-91B8-4C6C2E77604E}" type="pres">
      <dgm:prSet presAssocID="{FC5F0651-B0CB-2040-B733-924EA09FB30D}" presName="node" presStyleLbl="node1" presStyleIdx="3" presStyleCnt="5">
        <dgm:presLayoutVars>
          <dgm:bulletEnabled val="1"/>
        </dgm:presLayoutVars>
      </dgm:prSet>
      <dgm:spPr/>
    </dgm:pt>
    <dgm:pt modelId="{7DB3F84D-251E-8743-91FB-68ADBB9ED550}" type="pres">
      <dgm:prSet presAssocID="{FC5F0651-B0CB-2040-B733-924EA09FB30D}" presName="spNode" presStyleCnt="0"/>
      <dgm:spPr/>
    </dgm:pt>
    <dgm:pt modelId="{0E49F52A-1B01-E746-98F2-520FD8F7645C}" type="pres">
      <dgm:prSet presAssocID="{C2C03220-4683-C543-AF8D-7E014810C937}" presName="sibTrans" presStyleLbl="sibTrans1D1" presStyleIdx="3" presStyleCnt="5"/>
      <dgm:spPr/>
    </dgm:pt>
    <dgm:pt modelId="{76F21B6B-E816-984D-8F05-CE9D7D44C1EE}" type="pres">
      <dgm:prSet presAssocID="{2245E9F8-B42F-3C4E-B6C2-5C190DAC22D0}" presName="node" presStyleLbl="node1" presStyleIdx="4" presStyleCnt="5">
        <dgm:presLayoutVars>
          <dgm:bulletEnabled val="1"/>
        </dgm:presLayoutVars>
      </dgm:prSet>
      <dgm:spPr/>
    </dgm:pt>
    <dgm:pt modelId="{B9A0A488-BF59-6A4A-80F7-AE22E98BA42E}" type="pres">
      <dgm:prSet presAssocID="{2245E9F8-B42F-3C4E-B6C2-5C190DAC22D0}" presName="spNode" presStyleCnt="0"/>
      <dgm:spPr/>
    </dgm:pt>
    <dgm:pt modelId="{EFB803B1-BA5E-324C-888B-294AB0ADD895}" type="pres">
      <dgm:prSet presAssocID="{B7987403-A24C-FF42-A6B1-B9654F589C0F}" presName="sibTrans" presStyleLbl="sibTrans1D1" presStyleIdx="4" presStyleCnt="5"/>
      <dgm:spPr/>
    </dgm:pt>
  </dgm:ptLst>
  <dgm:cxnLst>
    <dgm:cxn modelId="{3042DA33-24BE-A242-A7AF-955EFE090746}" srcId="{BB0232F7-B5BC-754F-85A3-297CE2F43672}" destId="{2245E9F8-B42F-3C4E-B6C2-5C190DAC22D0}" srcOrd="4" destOrd="0" parTransId="{357D121B-E46B-194A-8BA7-09BAACCAD506}" sibTransId="{B7987403-A24C-FF42-A6B1-B9654F589C0F}"/>
    <dgm:cxn modelId="{56D25C43-3399-2442-AFB5-F64B7602E485}" type="presOf" srcId="{2B8E9955-E5BA-8543-BAFE-4D974A3C9C43}" destId="{5BDF20A2-7EBF-9244-B402-094E5D5206DB}" srcOrd="0" destOrd="0" presId="urn:microsoft.com/office/officeart/2005/8/layout/cycle6"/>
    <dgm:cxn modelId="{ECC88F4B-201D-9940-85EE-F516C2A7B232}" type="presOf" srcId="{C2C03220-4683-C543-AF8D-7E014810C937}" destId="{0E49F52A-1B01-E746-98F2-520FD8F7645C}" srcOrd="0" destOrd="0" presId="urn:microsoft.com/office/officeart/2005/8/layout/cycle6"/>
    <dgm:cxn modelId="{1BF94864-DFB3-B94C-85A2-DEDC603DA695}" type="presOf" srcId="{53DC9064-2154-3247-891E-226005A3EC11}" destId="{23989671-A114-D348-B983-C98FA87529B5}" srcOrd="0" destOrd="0" presId="urn:microsoft.com/office/officeart/2005/8/layout/cycle6"/>
    <dgm:cxn modelId="{41B7C064-6A74-6B44-81AD-A9BA5440B03C}" type="presOf" srcId="{B7987403-A24C-FF42-A6B1-B9654F589C0F}" destId="{EFB803B1-BA5E-324C-888B-294AB0ADD895}" srcOrd="0" destOrd="0" presId="urn:microsoft.com/office/officeart/2005/8/layout/cycle6"/>
    <dgm:cxn modelId="{3819017B-68B7-3740-B16C-173EB737919D}" type="presOf" srcId="{BB0232F7-B5BC-754F-85A3-297CE2F43672}" destId="{1F5B19EE-A835-BD43-8B6C-B2EA813DEF0C}" srcOrd="0" destOrd="0" presId="urn:microsoft.com/office/officeart/2005/8/layout/cycle6"/>
    <dgm:cxn modelId="{73004C84-7B9D-EE41-A29E-CED4457A9A34}" srcId="{BB0232F7-B5BC-754F-85A3-297CE2F43672}" destId="{FC5F0651-B0CB-2040-B733-924EA09FB30D}" srcOrd="3" destOrd="0" parTransId="{88421052-5CC0-2844-915A-C6FDC9516429}" sibTransId="{C2C03220-4683-C543-AF8D-7E014810C937}"/>
    <dgm:cxn modelId="{101D3597-E7E3-0047-845E-4528DA1F7502}" type="presOf" srcId="{BFDEC197-B7AC-E747-B70F-DC89529211B0}" destId="{8AE8F697-7BF2-7547-A8A1-066DDD45AB00}" srcOrd="0" destOrd="0" presId="urn:microsoft.com/office/officeart/2005/8/layout/cycle6"/>
    <dgm:cxn modelId="{2F49AAA1-D817-0C44-9E39-00EEAE04FD64}" type="presOf" srcId="{FC5F0651-B0CB-2040-B733-924EA09FB30D}" destId="{B5A2E876-889B-BE4D-91B8-4C6C2E77604E}" srcOrd="0" destOrd="0" presId="urn:microsoft.com/office/officeart/2005/8/layout/cycle6"/>
    <dgm:cxn modelId="{E6337EA7-C2F2-4E43-9689-80BEE297C360}" srcId="{BB0232F7-B5BC-754F-85A3-297CE2F43672}" destId="{8672B210-BCC6-3648-8A09-7B386D843C12}" srcOrd="1" destOrd="0" parTransId="{0BD4048F-C921-5B4F-892B-C5BDE53A7E89}" sibTransId="{44A5AB01-0C7F-124B-9FA7-98D5D5B339C8}"/>
    <dgm:cxn modelId="{658886C3-77E5-3E4D-AD1C-8883C1D6BA05}" srcId="{BB0232F7-B5BC-754F-85A3-297CE2F43672}" destId="{BFDEC197-B7AC-E747-B70F-DC89529211B0}" srcOrd="2" destOrd="0" parTransId="{691B5D9C-1FF2-2247-973C-89400B83450B}" sibTransId="{53DC9064-2154-3247-891E-226005A3EC11}"/>
    <dgm:cxn modelId="{A3CA70F8-0BA2-1642-BF89-266D681B1D62}" type="presOf" srcId="{2245E9F8-B42F-3C4E-B6C2-5C190DAC22D0}" destId="{76F21B6B-E816-984D-8F05-CE9D7D44C1EE}" srcOrd="0" destOrd="0" presId="urn:microsoft.com/office/officeart/2005/8/layout/cycle6"/>
    <dgm:cxn modelId="{5FB313FB-5425-E747-8E26-D363BFE4A529}" type="presOf" srcId="{8672B210-BCC6-3648-8A09-7B386D843C12}" destId="{97FCB9C3-B0C9-C340-8B71-1520FADB861E}" srcOrd="0" destOrd="0" presId="urn:microsoft.com/office/officeart/2005/8/layout/cycle6"/>
    <dgm:cxn modelId="{89F34AFB-5E0B-C94D-AFDE-675E3EFCC21E}" type="presOf" srcId="{5BDC917D-DADE-004F-998C-F48B98B968AD}" destId="{CF69AE98-6A27-E244-93D1-DD909A3C44CB}" srcOrd="0" destOrd="0" presId="urn:microsoft.com/office/officeart/2005/8/layout/cycle6"/>
    <dgm:cxn modelId="{2F3251FC-A83F-C741-AA62-65CBFDEA23C4}" type="presOf" srcId="{44A5AB01-0C7F-124B-9FA7-98D5D5B339C8}" destId="{D48D6768-BC65-1A45-AFCE-CB33F92F9341}" srcOrd="0" destOrd="0" presId="urn:microsoft.com/office/officeart/2005/8/layout/cycle6"/>
    <dgm:cxn modelId="{B705CBFE-4AFD-244B-8689-8B508ABF5148}" srcId="{BB0232F7-B5BC-754F-85A3-297CE2F43672}" destId="{5BDC917D-DADE-004F-998C-F48B98B968AD}" srcOrd="0" destOrd="0" parTransId="{088FDEA4-D759-324A-9745-A7BA874C8294}" sibTransId="{2B8E9955-E5BA-8543-BAFE-4D974A3C9C43}"/>
    <dgm:cxn modelId="{0F3907DE-53BF-674B-BF37-5596550E5AC8}" type="presParOf" srcId="{1F5B19EE-A835-BD43-8B6C-B2EA813DEF0C}" destId="{CF69AE98-6A27-E244-93D1-DD909A3C44CB}" srcOrd="0" destOrd="0" presId="urn:microsoft.com/office/officeart/2005/8/layout/cycle6"/>
    <dgm:cxn modelId="{2063AA11-E5C3-6A49-A5D0-FE8BBE5351C0}" type="presParOf" srcId="{1F5B19EE-A835-BD43-8B6C-B2EA813DEF0C}" destId="{73BB031A-ED64-0F41-9FCE-9BDBD761C3B8}" srcOrd="1" destOrd="0" presId="urn:microsoft.com/office/officeart/2005/8/layout/cycle6"/>
    <dgm:cxn modelId="{D0BF20F6-C189-E943-9358-1AFE3FB45066}" type="presParOf" srcId="{1F5B19EE-A835-BD43-8B6C-B2EA813DEF0C}" destId="{5BDF20A2-7EBF-9244-B402-094E5D5206DB}" srcOrd="2" destOrd="0" presId="urn:microsoft.com/office/officeart/2005/8/layout/cycle6"/>
    <dgm:cxn modelId="{1D8AF169-3552-A541-9828-11F1330508A0}" type="presParOf" srcId="{1F5B19EE-A835-BD43-8B6C-B2EA813DEF0C}" destId="{97FCB9C3-B0C9-C340-8B71-1520FADB861E}" srcOrd="3" destOrd="0" presId="urn:microsoft.com/office/officeart/2005/8/layout/cycle6"/>
    <dgm:cxn modelId="{103B4B1B-6BDA-1348-9923-1E3F85751F7D}" type="presParOf" srcId="{1F5B19EE-A835-BD43-8B6C-B2EA813DEF0C}" destId="{85A3EC8A-6009-684F-91AD-C28C280E7478}" srcOrd="4" destOrd="0" presId="urn:microsoft.com/office/officeart/2005/8/layout/cycle6"/>
    <dgm:cxn modelId="{35AD3A66-20D4-3E4E-8B9F-FEF2C6AC4BE6}" type="presParOf" srcId="{1F5B19EE-A835-BD43-8B6C-B2EA813DEF0C}" destId="{D48D6768-BC65-1A45-AFCE-CB33F92F9341}" srcOrd="5" destOrd="0" presId="urn:microsoft.com/office/officeart/2005/8/layout/cycle6"/>
    <dgm:cxn modelId="{0B0F302F-3CB7-5D4D-AAFF-C2645A2A5A25}" type="presParOf" srcId="{1F5B19EE-A835-BD43-8B6C-B2EA813DEF0C}" destId="{8AE8F697-7BF2-7547-A8A1-066DDD45AB00}" srcOrd="6" destOrd="0" presId="urn:microsoft.com/office/officeart/2005/8/layout/cycle6"/>
    <dgm:cxn modelId="{073D1E65-4A73-384C-885D-90A6C68F1403}" type="presParOf" srcId="{1F5B19EE-A835-BD43-8B6C-B2EA813DEF0C}" destId="{1579ABE1-0EE0-1F40-B0F8-F32308CCFFBC}" srcOrd="7" destOrd="0" presId="urn:microsoft.com/office/officeart/2005/8/layout/cycle6"/>
    <dgm:cxn modelId="{DF9531ED-81CC-DC4D-90FC-21C288344F51}" type="presParOf" srcId="{1F5B19EE-A835-BD43-8B6C-B2EA813DEF0C}" destId="{23989671-A114-D348-B983-C98FA87529B5}" srcOrd="8" destOrd="0" presId="urn:microsoft.com/office/officeart/2005/8/layout/cycle6"/>
    <dgm:cxn modelId="{7BEEC1C8-D64A-BD4A-825E-062597EB9F7E}" type="presParOf" srcId="{1F5B19EE-A835-BD43-8B6C-B2EA813DEF0C}" destId="{B5A2E876-889B-BE4D-91B8-4C6C2E77604E}" srcOrd="9" destOrd="0" presId="urn:microsoft.com/office/officeart/2005/8/layout/cycle6"/>
    <dgm:cxn modelId="{B8955A47-4036-F443-95B4-0C3C932D99D6}" type="presParOf" srcId="{1F5B19EE-A835-BD43-8B6C-B2EA813DEF0C}" destId="{7DB3F84D-251E-8743-91FB-68ADBB9ED550}" srcOrd="10" destOrd="0" presId="urn:microsoft.com/office/officeart/2005/8/layout/cycle6"/>
    <dgm:cxn modelId="{CE178D79-E4A0-4348-B829-AAF1770B9500}" type="presParOf" srcId="{1F5B19EE-A835-BD43-8B6C-B2EA813DEF0C}" destId="{0E49F52A-1B01-E746-98F2-520FD8F7645C}" srcOrd="11" destOrd="0" presId="urn:microsoft.com/office/officeart/2005/8/layout/cycle6"/>
    <dgm:cxn modelId="{BC570DCE-8602-3F4E-A674-3FF4E2B52B6E}" type="presParOf" srcId="{1F5B19EE-A835-BD43-8B6C-B2EA813DEF0C}" destId="{76F21B6B-E816-984D-8F05-CE9D7D44C1EE}" srcOrd="12" destOrd="0" presId="urn:microsoft.com/office/officeart/2005/8/layout/cycle6"/>
    <dgm:cxn modelId="{0C5B8608-B93C-1C43-9D8C-29CCD6A277BC}" type="presParOf" srcId="{1F5B19EE-A835-BD43-8B6C-B2EA813DEF0C}" destId="{B9A0A488-BF59-6A4A-80F7-AE22E98BA42E}" srcOrd="13" destOrd="0" presId="urn:microsoft.com/office/officeart/2005/8/layout/cycle6"/>
    <dgm:cxn modelId="{4C975233-03D4-8641-A8C4-6EC6FCC4D852}" type="presParOf" srcId="{1F5B19EE-A835-BD43-8B6C-B2EA813DEF0C}" destId="{EFB803B1-BA5E-324C-888B-294AB0ADD895}"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BEFE4FD-9720-5343-ACE8-136ED376291E}" type="doc">
      <dgm:prSet loTypeId="urn:microsoft.com/office/officeart/2005/8/layout/list1" loCatId="process" qsTypeId="urn:microsoft.com/office/officeart/2005/8/quickstyle/simple1" qsCatId="simple" csTypeId="urn:microsoft.com/office/officeart/2005/8/colors/accent1_2" csCatId="accent1" phldr="1"/>
      <dgm:spPr/>
      <dgm:t>
        <a:bodyPr/>
        <a:lstStyle/>
        <a:p>
          <a:endParaRPr lang="en-US"/>
        </a:p>
      </dgm:t>
    </dgm:pt>
    <dgm:pt modelId="{13B9BBD0-9C4D-E440-8520-6E548F28F243}">
      <dgm:prSet custT="1"/>
      <dgm:spPr/>
      <dgm:t>
        <a:bodyPr/>
        <a:lstStyle/>
        <a:p>
          <a:r>
            <a:rPr lang="en-US" sz="1500" b="1" u="sng" baseline="0" dirty="0"/>
            <a:t>Formal education</a:t>
          </a:r>
          <a:endParaRPr lang="en-US" sz="1500" b="1" u="sng" dirty="0"/>
        </a:p>
      </dgm:t>
    </dgm:pt>
    <dgm:pt modelId="{CB4D1D8A-F91E-7749-9715-6C9CD397D8F0}" type="parTrans" cxnId="{4789F491-A5BF-0F4C-AC6C-CD3034DC6CD9}">
      <dgm:prSet/>
      <dgm:spPr/>
      <dgm:t>
        <a:bodyPr/>
        <a:lstStyle/>
        <a:p>
          <a:endParaRPr lang="en-US"/>
        </a:p>
      </dgm:t>
    </dgm:pt>
    <dgm:pt modelId="{7ABACA92-F713-3848-A506-D69A09A1AC41}" type="sibTrans" cxnId="{4789F491-A5BF-0F4C-AC6C-CD3034DC6CD9}">
      <dgm:prSet/>
      <dgm:spPr/>
      <dgm:t>
        <a:bodyPr/>
        <a:lstStyle/>
        <a:p>
          <a:endParaRPr lang="en-US"/>
        </a:p>
      </dgm:t>
    </dgm:pt>
    <dgm:pt modelId="{B3871E00-A799-6842-911A-B6B8CE2022BD}">
      <dgm:prSet custT="1"/>
      <dgm:spPr/>
      <dgm:t>
        <a:bodyPr/>
        <a:lstStyle/>
        <a:p>
          <a:r>
            <a:rPr lang="en-US" sz="1500" b="1" u="sng" baseline="0" dirty="0"/>
            <a:t>Assessment</a:t>
          </a:r>
          <a:endParaRPr lang="en-US" sz="1500" dirty="0"/>
        </a:p>
      </dgm:t>
    </dgm:pt>
    <dgm:pt modelId="{06C66A37-066D-A147-B668-FD00F7C739E6}" type="parTrans" cxnId="{D2FB5C71-0F0B-F849-84A4-21FB0882CF65}">
      <dgm:prSet/>
      <dgm:spPr/>
      <dgm:t>
        <a:bodyPr/>
        <a:lstStyle/>
        <a:p>
          <a:endParaRPr lang="en-US"/>
        </a:p>
      </dgm:t>
    </dgm:pt>
    <dgm:pt modelId="{5FA44E42-3177-1F44-9898-4CDB696A31DE}" type="sibTrans" cxnId="{D2FB5C71-0F0B-F849-84A4-21FB0882CF65}">
      <dgm:prSet/>
      <dgm:spPr/>
      <dgm:t>
        <a:bodyPr/>
        <a:lstStyle/>
        <a:p>
          <a:endParaRPr lang="en-US"/>
        </a:p>
      </dgm:t>
    </dgm:pt>
    <dgm:pt modelId="{0915E964-AD0B-5A41-8F37-387B9C016825}">
      <dgm:prSet custT="1"/>
      <dgm:spPr/>
      <dgm:t>
        <a:bodyPr/>
        <a:lstStyle/>
        <a:p>
          <a:r>
            <a:rPr lang="en-US" sz="1500" b="1" u="sng" baseline="0" dirty="0"/>
            <a:t>Job experiences</a:t>
          </a:r>
          <a:endParaRPr lang="en-US" sz="1500" b="1" u="sng" dirty="0"/>
        </a:p>
      </dgm:t>
    </dgm:pt>
    <dgm:pt modelId="{383BE9F3-1B5F-2E45-9DAA-23D38B2E3579}" type="parTrans" cxnId="{8480F78C-2241-9343-997E-5B99747D7843}">
      <dgm:prSet/>
      <dgm:spPr/>
      <dgm:t>
        <a:bodyPr/>
        <a:lstStyle/>
        <a:p>
          <a:endParaRPr lang="en-US"/>
        </a:p>
      </dgm:t>
    </dgm:pt>
    <dgm:pt modelId="{0921F7DA-4D12-E747-BB0D-BB10CAD8826A}" type="sibTrans" cxnId="{8480F78C-2241-9343-997E-5B99747D7843}">
      <dgm:prSet/>
      <dgm:spPr/>
      <dgm:t>
        <a:bodyPr/>
        <a:lstStyle/>
        <a:p>
          <a:endParaRPr lang="en-US"/>
        </a:p>
      </dgm:t>
    </dgm:pt>
    <dgm:pt modelId="{6CE29EB8-40FE-D946-AA4B-8CBEBA7680F2}">
      <dgm:prSet custT="1"/>
      <dgm:spPr/>
      <dgm:t>
        <a:bodyPr/>
        <a:lstStyle/>
        <a:p>
          <a:r>
            <a:rPr lang="en-US" sz="1500" b="1" u="sng" baseline="0" dirty="0"/>
            <a:t>Interpersonal relationships</a:t>
          </a:r>
          <a:endParaRPr lang="en-US" sz="1500" b="1" u="sng" dirty="0"/>
        </a:p>
      </dgm:t>
    </dgm:pt>
    <dgm:pt modelId="{40AEACF2-28D0-6D44-A8E8-E538389CD52C}" type="parTrans" cxnId="{6116B3B8-92A8-6546-B024-4328FB53C6C1}">
      <dgm:prSet/>
      <dgm:spPr/>
      <dgm:t>
        <a:bodyPr/>
        <a:lstStyle/>
        <a:p>
          <a:endParaRPr lang="en-US"/>
        </a:p>
      </dgm:t>
    </dgm:pt>
    <dgm:pt modelId="{4C4BF4A2-3173-0742-A2DB-BAE9A604B0E4}" type="sibTrans" cxnId="{6116B3B8-92A8-6546-B024-4328FB53C6C1}">
      <dgm:prSet/>
      <dgm:spPr/>
      <dgm:t>
        <a:bodyPr/>
        <a:lstStyle/>
        <a:p>
          <a:endParaRPr lang="en-US"/>
        </a:p>
      </dgm:t>
    </dgm:pt>
    <dgm:pt modelId="{D2C12C61-505E-1244-AAB4-A04EABEB4AE6}">
      <dgm:prSet/>
      <dgm:spPr/>
      <dgm:t>
        <a:bodyPr/>
        <a:lstStyle/>
        <a:p>
          <a:r>
            <a:rPr lang="en-US" dirty="0"/>
            <a:t>Executive education</a:t>
          </a:r>
        </a:p>
      </dgm:t>
    </dgm:pt>
    <dgm:pt modelId="{C04B2A1B-D11F-9247-AEBD-85BFC3C121A8}" type="parTrans" cxnId="{552FB891-030C-2342-A064-C239F5AD18F7}">
      <dgm:prSet/>
      <dgm:spPr/>
      <dgm:t>
        <a:bodyPr/>
        <a:lstStyle/>
        <a:p>
          <a:endParaRPr lang="en-US"/>
        </a:p>
      </dgm:t>
    </dgm:pt>
    <dgm:pt modelId="{99C9F750-C43A-A242-B969-7274994F7184}" type="sibTrans" cxnId="{552FB891-030C-2342-A064-C239F5AD18F7}">
      <dgm:prSet/>
      <dgm:spPr/>
      <dgm:t>
        <a:bodyPr/>
        <a:lstStyle/>
        <a:p>
          <a:endParaRPr lang="en-US"/>
        </a:p>
      </dgm:t>
    </dgm:pt>
    <dgm:pt modelId="{E117EB79-52F4-0747-8BE2-496BC4FBAE88}">
      <dgm:prSet/>
      <dgm:spPr/>
      <dgm:t>
        <a:bodyPr/>
        <a:lstStyle/>
        <a:p>
          <a:r>
            <a:rPr lang="en-US" dirty="0"/>
            <a:t>Lectures</a:t>
          </a:r>
        </a:p>
      </dgm:t>
    </dgm:pt>
    <dgm:pt modelId="{8CF73A82-95FD-3842-915E-A067B89F58E0}" type="parTrans" cxnId="{F4074EAD-4931-CB49-A69A-37242AB19AF8}">
      <dgm:prSet/>
      <dgm:spPr/>
      <dgm:t>
        <a:bodyPr/>
        <a:lstStyle/>
        <a:p>
          <a:endParaRPr lang="en-US"/>
        </a:p>
      </dgm:t>
    </dgm:pt>
    <dgm:pt modelId="{898DC3B2-7F51-FF47-92B7-C3C5BF1A63D1}" type="sibTrans" cxnId="{F4074EAD-4931-CB49-A69A-37242AB19AF8}">
      <dgm:prSet/>
      <dgm:spPr/>
      <dgm:t>
        <a:bodyPr/>
        <a:lstStyle/>
        <a:p>
          <a:endParaRPr lang="en-US"/>
        </a:p>
      </dgm:t>
    </dgm:pt>
    <dgm:pt modelId="{EAF2F1F1-F7AB-E74D-AD95-A770C4976756}">
      <dgm:prSet/>
      <dgm:spPr/>
      <dgm:t>
        <a:bodyPr/>
        <a:lstStyle/>
        <a:p>
          <a:r>
            <a:rPr lang="en-US" dirty="0"/>
            <a:t>Short courses from consultants</a:t>
          </a:r>
        </a:p>
      </dgm:t>
    </dgm:pt>
    <dgm:pt modelId="{08CFF2B7-6500-FA4F-9892-A2C162E7CDD5}" type="parTrans" cxnId="{7F67BDB3-B45B-CC4F-A857-7570D3261918}">
      <dgm:prSet/>
      <dgm:spPr/>
      <dgm:t>
        <a:bodyPr/>
        <a:lstStyle/>
        <a:p>
          <a:endParaRPr lang="en-US"/>
        </a:p>
      </dgm:t>
    </dgm:pt>
    <dgm:pt modelId="{1E07D209-C300-E143-A987-E417376FB8AC}" type="sibTrans" cxnId="{7F67BDB3-B45B-CC4F-A857-7570D3261918}">
      <dgm:prSet/>
      <dgm:spPr/>
      <dgm:t>
        <a:bodyPr/>
        <a:lstStyle/>
        <a:p>
          <a:endParaRPr lang="en-US"/>
        </a:p>
      </dgm:t>
    </dgm:pt>
    <dgm:pt modelId="{2F432B89-EC96-2C45-8ACA-7C1990DA8293}">
      <dgm:prSet/>
      <dgm:spPr/>
      <dgm:t>
        <a:bodyPr/>
        <a:lstStyle/>
        <a:p>
          <a:pPr rtl="0"/>
          <a:r>
            <a:rPr lang="en-US" dirty="0"/>
            <a:t>Workshops designed specifically for the organization</a:t>
          </a:r>
        </a:p>
      </dgm:t>
    </dgm:pt>
    <dgm:pt modelId="{6D9BEC29-37C6-6C40-907A-33D0F020D827}" type="parTrans" cxnId="{3B10A9DD-B3D1-9B46-8F77-2CC5697A3F20}">
      <dgm:prSet/>
      <dgm:spPr/>
      <dgm:t>
        <a:bodyPr/>
        <a:lstStyle/>
        <a:p>
          <a:endParaRPr lang="en-US"/>
        </a:p>
      </dgm:t>
    </dgm:pt>
    <dgm:pt modelId="{15377483-1C9C-6943-94A8-13F56DE71213}" type="sibTrans" cxnId="{3B10A9DD-B3D1-9B46-8F77-2CC5697A3F20}">
      <dgm:prSet/>
      <dgm:spPr/>
      <dgm:t>
        <a:bodyPr/>
        <a:lstStyle/>
        <a:p>
          <a:endParaRPr lang="en-US"/>
        </a:p>
      </dgm:t>
    </dgm:pt>
    <dgm:pt modelId="{082ED748-FFB7-CA40-B2F1-BF1C1AABD2DA}">
      <dgm:prSet/>
      <dgm:spPr/>
      <dgm:t>
        <a:bodyPr/>
        <a:lstStyle/>
        <a:p>
          <a:r>
            <a:rPr lang="en-US" dirty="0"/>
            <a:t>Personality assessments</a:t>
          </a:r>
        </a:p>
      </dgm:t>
    </dgm:pt>
    <dgm:pt modelId="{6254AD96-C39D-7940-8CA6-5FB340CAF649}" type="parTrans" cxnId="{71A52D7D-D859-3848-91A6-3F47119ADC68}">
      <dgm:prSet/>
      <dgm:spPr/>
      <dgm:t>
        <a:bodyPr/>
        <a:lstStyle/>
        <a:p>
          <a:endParaRPr lang="en-US"/>
        </a:p>
      </dgm:t>
    </dgm:pt>
    <dgm:pt modelId="{640B94F7-4E3A-8144-8AAA-9FA47D908B85}" type="sibTrans" cxnId="{71A52D7D-D859-3848-91A6-3F47119ADC68}">
      <dgm:prSet/>
      <dgm:spPr/>
      <dgm:t>
        <a:bodyPr/>
        <a:lstStyle/>
        <a:p>
          <a:endParaRPr lang="en-US"/>
        </a:p>
      </dgm:t>
    </dgm:pt>
    <dgm:pt modelId="{4687DB81-C410-1D4B-8132-3EF11A9F3F43}">
      <dgm:prSet/>
      <dgm:spPr/>
      <dgm:t>
        <a:bodyPr/>
        <a:lstStyle/>
        <a:p>
          <a:r>
            <a:rPr lang="en-US" dirty="0" err="1"/>
            <a:t>DiSC</a:t>
          </a:r>
          <a:r>
            <a:rPr lang="en-US" dirty="0"/>
            <a:t> assessment</a:t>
          </a:r>
        </a:p>
      </dgm:t>
    </dgm:pt>
    <dgm:pt modelId="{3DCEF4A4-EC25-B148-A878-270F1727C224}" type="parTrans" cxnId="{FDF4497A-E8F6-BE43-8748-2A4C46B2E0A2}">
      <dgm:prSet/>
      <dgm:spPr/>
      <dgm:t>
        <a:bodyPr/>
        <a:lstStyle/>
        <a:p>
          <a:endParaRPr lang="en-US"/>
        </a:p>
      </dgm:t>
    </dgm:pt>
    <dgm:pt modelId="{65FD0EFD-D046-4F4E-8B42-22CEC22310C6}" type="sibTrans" cxnId="{FDF4497A-E8F6-BE43-8748-2A4C46B2E0A2}">
      <dgm:prSet/>
      <dgm:spPr/>
      <dgm:t>
        <a:bodyPr/>
        <a:lstStyle/>
        <a:p>
          <a:endParaRPr lang="en-US"/>
        </a:p>
      </dgm:t>
    </dgm:pt>
    <dgm:pt modelId="{375C40B9-6997-014E-8EBA-94B41CB86583}">
      <dgm:prSet/>
      <dgm:spPr/>
      <dgm:t>
        <a:bodyPr/>
        <a:lstStyle/>
        <a:p>
          <a:pPr rtl="0"/>
          <a:r>
            <a:rPr lang="en-US" dirty="0"/>
            <a:t>Performance appraisals</a:t>
          </a:r>
        </a:p>
      </dgm:t>
    </dgm:pt>
    <dgm:pt modelId="{B32CB59C-F511-CC41-9ABA-50C189B506EC}" type="parTrans" cxnId="{5E6D0A26-4252-174E-8C5E-16EB92A4DAD6}">
      <dgm:prSet/>
      <dgm:spPr/>
      <dgm:t>
        <a:bodyPr/>
        <a:lstStyle/>
        <a:p>
          <a:endParaRPr lang="en-US"/>
        </a:p>
      </dgm:t>
    </dgm:pt>
    <dgm:pt modelId="{BC393115-A327-B349-9BA2-6456253A19A9}" type="sibTrans" cxnId="{5E6D0A26-4252-174E-8C5E-16EB92A4DAD6}">
      <dgm:prSet/>
      <dgm:spPr/>
      <dgm:t>
        <a:bodyPr/>
        <a:lstStyle/>
        <a:p>
          <a:endParaRPr lang="en-US"/>
        </a:p>
      </dgm:t>
    </dgm:pt>
    <dgm:pt modelId="{73AB5E51-833D-D54F-8F53-0E0ECCFE7BFB}">
      <dgm:prSet/>
      <dgm:spPr/>
      <dgm:t>
        <a:bodyPr/>
        <a:lstStyle/>
        <a:p>
          <a:pPr rtl="0"/>
          <a:r>
            <a:rPr lang="en-US" dirty="0"/>
            <a:t>360-degree feedback</a:t>
          </a:r>
        </a:p>
      </dgm:t>
    </dgm:pt>
    <dgm:pt modelId="{3E55C6D3-C3B3-554C-96CD-BB1E00B0598C}" type="parTrans" cxnId="{D6A26D47-5D85-2644-9B0F-05AF755D5D7F}">
      <dgm:prSet/>
      <dgm:spPr/>
      <dgm:t>
        <a:bodyPr/>
        <a:lstStyle/>
        <a:p>
          <a:endParaRPr lang="en-US"/>
        </a:p>
      </dgm:t>
    </dgm:pt>
    <dgm:pt modelId="{DD7975B5-1211-B04F-B26D-B122BB4060F6}" type="sibTrans" cxnId="{D6A26D47-5D85-2644-9B0F-05AF755D5D7F}">
      <dgm:prSet/>
      <dgm:spPr/>
      <dgm:t>
        <a:bodyPr/>
        <a:lstStyle/>
        <a:p>
          <a:endParaRPr lang="en-US"/>
        </a:p>
      </dgm:t>
    </dgm:pt>
    <dgm:pt modelId="{AFA8C3DC-E4D6-994F-90EC-4564FD1A44C4}">
      <dgm:prSet/>
      <dgm:spPr/>
      <dgm:t>
        <a:bodyPr/>
        <a:lstStyle/>
        <a:p>
          <a:r>
            <a:rPr lang="en-US" b="0" u="none" dirty="0"/>
            <a:t>Occur when skills and experiences do not entirely match the skills requires for the current job</a:t>
          </a:r>
        </a:p>
      </dgm:t>
    </dgm:pt>
    <dgm:pt modelId="{1165E4E2-B444-394C-A4AC-4976E5087EC3}" type="parTrans" cxnId="{E64B65EF-C396-334B-A6C2-46DF84F83D4E}">
      <dgm:prSet/>
      <dgm:spPr/>
      <dgm:t>
        <a:bodyPr/>
        <a:lstStyle/>
        <a:p>
          <a:endParaRPr lang="en-US"/>
        </a:p>
      </dgm:t>
    </dgm:pt>
    <dgm:pt modelId="{FC71A65D-617A-DC49-96A2-1F4A5FF86205}" type="sibTrans" cxnId="{E64B65EF-C396-334B-A6C2-46DF84F83D4E}">
      <dgm:prSet/>
      <dgm:spPr/>
      <dgm:t>
        <a:bodyPr/>
        <a:lstStyle/>
        <a:p>
          <a:endParaRPr lang="en-US"/>
        </a:p>
      </dgm:t>
    </dgm:pt>
    <dgm:pt modelId="{05FF3C00-2A10-B549-A113-D9EFD0C70498}">
      <dgm:prSet/>
      <dgm:spPr/>
      <dgm:t>
        <a:bodyPr/>
        <a:lstStyle/>
        <a:p>
          <a:pPr rtl="0"/>
          <a:r>
            <a:rPr lang="en-US" b="0" u="none" dirty="0"/>
            <a:t>Job enlargement, job rotation</a:t>
          </a:r>
        </a:p>
      </dgm:t>
    </dgm:pt>
    <dgm:pt modelId="{5F16E9B9-53B1-9848-B544-BABBC87C1777}" type="parTrans" cxnId="{7D428343-60E3-8248-996D-C44D405FB5C1}">
      <dgm:prSet/>
      <dgm:spPr/>
      <dgm:t>
        <a:bodyPr/>
        <a:lstStyle/>
        <a:p>
          <a:endParaRPr lang="en-US"/>
        </a:p>
      </dgm:t>
    </dgm:pt>
    <dgm:pt modelId="{86DDFEE6-C8B1-BC4D-9E93-13C070CDE8C1}" type="sibTrans" cxnId="{7D428343-60E3-8248-996D-C44D405FB5C1}">
      <dgm:prSet/>
      <dgm:spPr/>
      <dgm:t>
        <a:bodyPr/>
        <a:lstStyle/>
        <a:p>
          <a:endParaRPr lang="en-US"/>
        </a:p>
      </dgm:t>
    </dgm:pt>
    <dgm:pt modelId="{F765FBAC-8169-1E42-AF30-4B03634A9563}">
      <dgm:prSet/>
      <dgm:spPr/>
      <dgm:t>
        <a:bodyPr/>
        <a:lstStyle/>
        <a:p>
          <a:pPr rtl="0"/>
          <a:r>
            <a:rPr lang="en-US" b="0" u="none" dirty="0"/>
            <a:t>Transfer, downward move, promotion</a:t>
          </a:r>
        </a:p>
      </dgm:t>
    </dgm:pt>
    <dgm:pt modelId="{09591A01-C791-B148-892F-A5C75FD092F1}" type="parTrans" cxnId="{897CEC62-6523-EA49-982A-74A768205677}">
      <dgm:prSet/>
      <dgm:spPr/>
      <dgm:t>
        <a:bodyPr/>
        <a:lstStyle/>
        <a:p>
          <a:endParaRPr lang="en-US"/>
        </a:p>
      </dgm:t>
    </dgm:pt>
    <dgm:pt modelId="{B44A4393-4D00-9B40-8817-6B8403078D08}" type="sibTrans" cxnId="{897CEC62-6523-EA49-982A-74A768205677}">
      <dgm:prSet/>
      <dgm:spPr/>
      <dgm:t>
        <a:bodyPr/>
        <a:lstStyle/>
        <a:p>
          <a:endParaRPr lang="en-US"/>
        </a:p>
      </dgm:t>
    </dgm:pt>
    <dgm:pt modelId="{4F5115B3-62F9-AC49-8B14-4796FF4ADA19}">
      <dgm:prSet/>
      <dgm:spPr/>
      <dgm:t>
        <a:bodyPr/>
        <a:lstStyle/>
        <a:p>
          <a:pPr rtl="0"/>
          <a:r>
            <a:rPr lang="en-US" b="0" u="none" dirty="0"/>
            <a:t>Temporary assignments/sabbaticals</a:t>
          </a:r>
        </a:p>
      </dgm:t>
    </dgm:pt>
    <dgm:pt modelId="{427CD440-66DB-DB4D-9902-91F0290813B8}" type="parTrans" cxnId="{FAEA8937-BD2B-0540-A407-EA255365E5E2}">
      <dgm:prSet/>
      <dgm:spPr/>
      <dgm:t>
        <a:bodyPr/>
        <a:lstStyle/>
        <a:p>
          <a:endParaRPr lang="en-US"/>
        </a:p>
      </dgm:t>
    </dgm:pt>
    <dgm:pt modelId="{8A9DFB57-429B-A643-81CF-F9815FAAA3A8}" type="sibTrans" cxnId="{FAEA8937-BD2B-0540-A407-EA255365E5E2}">
      <dgm:prSet/>
      <dgm:spPr/>
      <dgm:t>
        <a:bodyPr/>
        <a:lstStyle/>
        <a:p>
          <a:endParaRPr lang="en-US"/>
        </a:p>
      </dgm:t>
    </dgm:pt>
    <dgm:pt modelId="{2AAB3206-0873-F94F-93AB-3AB88B14CC14}">
      <dgm:prSet/>
      <dgm:spPr/>
      <dgm:t>
        <a:bodyPr/>
        <a:lstStyle/>
        <a:p>
          <a:r>
            <a:rPr lang="en-US" b="0" u="none" dirty="0"/>
            <a:t>Mentoring: an experienced, productive senior employee who helps develop a less experienced employee</a:t>
          </a:r>
        </a:p>
      </dgm:t>
    </dgm:pt>
    <dgm:pt modelId="{E349F393-11E5-0D4E-8708-0435ABD3E8D5}" type="parTrans" cxnId="{AC52ED2E-B889-2643-B029-09C872C66870}">
      <dgm:prSet/>
      <dgm:spPr/>
      <dgm:t>
        <a:bodyPr/>
        <a:lstStyle/>
        <a:p>
          <a:endParaRPr lang="en-US"/>
        </a:p>
      </dgm:t>
    </dgm:pt>
    <dgm:pt modelId="{7A71CD3E-CA74-314C-861C-6A0C7E844ACE}" type="sibTrans" cxnId="{AC52ED2E-B889-2643-B029-09C872C66870}">
      <dgm:prSet/>
      <dgm:spPr/>
      <dgm:t>
        <a:bodyPr/>
        <a:lstStyle/>
        <a:p>
          <a:endParaRPr lang="en-US"/>
        </a:p>
      </dgm:t>
    </dgm:pt>
    <dgm:pt modelId="{7D216FF8-C00A-1249-9D6D-99E2AF54748D}">
      <dgm:prSet/>
      <dgm:spPr/>
      <dgm:t>
        <a:bodyPr/>
        <a:lstStyle/>
        <a:p>
          <a:pPr rtl="0"/>
          <a:r>
            <a:rPr lang="en-US" b="0" u="none" dirty="0"/>
            <a:t>Coaching: a peer or manager who works with an employee to motivate him/her, help develop skills, and provide reinforcement and feedback</a:t>
          </a:r>
        </a:p>
      </dgm:t>
    </dgm:pt>
    <dgm:pt modelId="{2F0633D4-CE6F-4B47-A9F6-6438C54AD157}" type="parTrans" cxnId="{886C3E24-C5F7-0745-A002-4ED6A45C43EE}">
      <dgm:prSet/>
      <dgm:spPr/>
      <dgm:t>
        <a:bodyPr/>
        <a:lstStyle/>
        <a:p>
          <a:endParaRPr lang="en-US"/>
        </a:p>
      </dgm:t>
    </dgm:pt>
    <dgm:pt modelId="{628D37C9-758B-5241-BBD4-BB4B86274A14}" type="sibTrans" cxnId="{886C3E24-C5F7-0745-A002-4ED6A45C43EE}">
      <dgm:prSet/>
      <dgm:spPr/>
      <dgm:t>
        <a:bodyPr/>
        <a:lstStyle/>
        <a:p>
          <a:endParaRPr lang="en-US"/>
        </a:p>
      </dgm:t>
    </dgm:pt>
    <dgm:pt modelId="{DA83BE9C-AE35-9B44-9BDF-486D6050A56A}" type="pres">
      <dgm:prSet presAssocID="{6BEFE4FD-9720-5343-ACE8-136ED376291E}" presName="linear" presStyleCnt="0">
        <dgm:presLayoutVars>
          <dgm:dir/>
          <dgm:animLvl val="lvl"/>
          <dgm:resizeHandles val="exact"/>
        </dgm:presLayoutVars>
      </dgm:prSet>
      <dgm:spPr/>
    </dgm:pt>
    <dgm:pt modelId="{1965219E-7D4C-3840-8CB3-49BCEA7D58E9}" type="pres">
      <dgm:prSet presAssocID="{13B9BBD0-9C4D-E440-8520-6E548F28F243}" presName="parentLin" presStyleCnt="0"/>
      <dgm:spPr/>
    </dgm:pt>
    <dgm:pt modelId="{059B8EB2-8F9F-1A46-A8A0-0E87940DE961}" type="pres">
      <dgm:prSet presAssocID="{13B9BBD0-9C4D-E440-8520-6E548F28F243}" presName="parentLeftMargin" presStyleLbl="node1" presStyleIdx="0" presStyleCnt="4"/>
      <dgm:spPr/>
    </dgm:pt>
    <dgm:pt modelId="{BFFDC94F-2BF4-8542-A1FC-C20A36CFD7D8}" type="pres">
      <dgm:prSet presAssocID="{13B9BBD0-9C4D-E440-8520-6E548F28F243}" presName="parentText" presStyleLbl="node1" presStyleIdx="0" presStyleCnt="4">
        <dgm:presLayoutVars>
          <dgm:chMax val="0"/>
          <dgm:bulletEnabled val="1"/>
        </dgm:presLayoutVars>
      </dgm:prSet>
      <dgm:spPr/>
    </dgm:pt>
    <dgm:pt modelId="{556D7F39-244B-F147-8DC1-2367B0A8C0FD}" type="pres">
      <dgm:prSet presAssocID="{13B9BBD0-9C4D-E440-8520-6E548F28F243}" presName="negativeSpace" presStyleCnt="0"/>
      <dgm:spPr/>
    </dgm:pt>
    <dgm:pt modelId="{888654DB-DD63-024E-9A8E-453F9BD75BCF}" type="pres">
      <dgm:prSet presAssocID="{13B9BBD0-9C4D-E440-8520-6E548F28F243}" presName="childText" presStyleLbl="conFgAcc1" presStyleIdx="0" presStyleCnt="4">
        <dgm:presLayoutVars>
          <dgm:bulletEnabled val="1"/>
        </dgm:presLayoutVars>
      </dgm:prSet>
      <dgm:spPr/>
    </dgm:pt>
    <dgm:pt modelId="{E03F39D6-0AB5-334F-BADD-78C34B9FC402}" type="pres">
      <dgm:prSet presAssocID="{7ABACA92-F713-3848-A506-D69A09A1AC41}" presName="spaceBetweenRectangles" presStyleCnt="0"/>
      <dgm:spPr/>
    </dgm:pt>
    <dgm:pt modelId="{B68EC1B4-757A-D444-9DE6-8CADB4294B77}" type="pres">
      <dgm:prSet presAssocID="{B3871E00-A799-6842-911A-B6B8CE2022BD}" presName="parentLin" presStyleCnt="0"/>
      <dgm:spPr/>
    </dgm:pt>
    <dgm:pt modelId="{A3C21633-446F-C74B-817F-ABD91FB8D942}" type="pres">
      <dgm:prSet presAssocID="{B3871E00-A799-6842-911A-B6B8CE2022BD}" presName="parentLeftMargin" presStyleLbl="node1" presStyleIdx="0" presStyleCnt="4"/>
      <dgm:spPr/>
    </dgm:pt>
    <dgm:pt modelId="{C56075E1-6AFB-2847-A3BF-3842232C1BD0}" type="pres">
      <dgm:prSet presAssocID="{B3871E00-A799-6842-911A-B6B8CE2022BD}" presName="parentText" presStyleLbl="node1" presStyleIdx="1" presStyleCnt="4">
        <dgm:presLayoutVars>
          <dgm:chMax val="0"/>
          <dgm:bulletEnabled val="1"/>
        </dgm:presLayoutVars>
      </dgm:prSet>
      <dgm:spPr/>
    </dgm:pt>
    <dgm:pt modelId="{2597AC26-B179-F64E-B85A-122A978D3684}" type="pres">
      <dgm:prSet presAssocID="{B3871E00-A799-6842-911A-B6B8CE2022BD}" presName="negativeSpace" presStyleCnt="0"/>
      <dgm:spPr/>
    </dgm:pt>
    <dgm:pt modelId="{F367982D-2462-5743-B0C3-F524D5AD6D5A}" type="pres">
      <dgm:prSet presAssocID="{B3871E00-A799-6842-911A-B6B8CE2022BD}" presName="childText" presStyleLbl="conFgAcc1" presStyleIdx="1" presStyleCnt="4">
        <dgm:presLayoutVars>
          <dgm:bulletEnabled val="1"/>
        </dgm:presLayoutVars>
      </dgm:prSet>
      <dgm:spPr/>
    </dgm:pt>
    <dgm:pt modelId="{FB154595-386E-5843-9BA8-0353A9D74B06}" type="pres">
      <dgm:prSet presAssocID="{5FA44E42-3177-1F44-9898-4CDB696A31DE}" presName="spaceBetweenRectangles" presStyleCnt="0"/>
      <dgm:spPr/>
    </dgm:pt>
    <dgm:pt modelId="{2E24365B-7E9D-F346-8E6A-F0B7F88CFB8A}" type="pres">
      <dgm:prSet presAssocID="{0915E964-AD0B-5A41-8F37-387B9C016825}" presName="parentLin" presStyleCnt="0"/>
      <dgm:spPr/>
    </dgm:pt>
    <dgm:pt modelId="{854EA2F4-E443-DB41-917C-38CC6D21198C}" type="pres">
      <dgm:prSet presAssocID="{0915E964-AD0B-5A41-8F37-387B9C016825}" presName="parentLeftMargin" presStyleLbl="node1" presStyleIdx="1" presStyleCnt="4"/>
      <dgm:spPr/>
    </dgm:pt>
    <dgm:pt modelId="{B505A1CE-3DB3-7A4D-8F4B-EC9769F8A1B1}" type="pres">
      <dgm:prSet presAssocID="{0915E964-AD0B-5A41-8F37-387B9C016825}" presName="parentText" presStyleLbl="node1" presStyleIdx="2" presStyleCnt="4">
        <dgm:presLayoutVars>
          <dgm:chMax val="0"/>
          <dgm:bulletEnabled val="1"/>
        </dgm:presLayoutVars>
      </dgm:prSet>
      <dgm:spPr/>
    </dgm:pt>
    <dgm:pt modelId="{9F4E49D2-C28E-7C40-9178-08F4BB42DDAD}" type="pres">
      <dgm:prSet presAssocID="{0915E964-AD0B-5A41-8F37-387B9C016825}" presName="negativeSpace" presStyleCnt="0"/>
      <dgm:spPr/>
    </dgm:pt>
    <dgm:pt modelId="{49BFBCCE-4D13-E64C-82C7-EFE179BF569C}" type="pres">
      <dgm:prSet presAssocID="{0915E964-AD0B-5A41-8F37-387B9C016825}" presName="childText" presStyleLbl="conFgAcc1" presStyleIdx="2" presStyleCnt="4">
        <dgm:presLayoutVars>
          <dgm:bulletEnabled val="1"/>
        </dgm:presLayoutVars>
      </dgm:prSet>
      <dgm:spPr/>
    </dgm:pt>
    <dgm:pt modelId="{46374320-C211-2A49-8698-2F7128422AC6}" type="pres">
      <dgm:prSet presAssocID="{0921F7DA-4D12-E747-BB0D-BB10CAD8826A}" presName="spaceBetweenRectangles" presStyleCnt="0"/>
      <dgm:spPr/>
    </dgm:pt>
    <dgm:pt modelId="{83F9D051-7701-3247-B1DE-20BD20CBE873}" type="pres">
      <dgm:prSet presAssocID="{6CE29EB8-40FE-D946-AA4B-8CBEBA7680F2}" presName="parentLin" presStyleCnt="0"/>
      <dgm:spPr/>
    </dgm:pt>
    <dgm:pt modelId="{3EC9A4DA-CA23-4B41-8903-35FE973B5F40}" type="pres">
      <dgm:prSet presAssocID="{6CE29EB8-40FE-D946-AA4B-8CBEBA7680F2}" presName="parentLeftMargin" presStyleLbl="node1" presStyleIdx="2" presStyleCnt="4"/>
      <dgm:spPr/>
    </dgm:pt>
    <dgm:pt modelId="{CE3F019B-9E84-C848-8111-6CCA13B5630C}" type="pres">
      <dgm:prSet presAssocID="{6CE29EB8-40FE-D946-AA4B-8CBEBA7680F2}" presName="parentText" presStyleLbl="node1" presStyleIdx="3" presStyleCnt="4">
        <dgm:presLayoutVars>
          <dgm:chMax val="0"/>
          <dgm:bulletEnabled val="1"/>
        </dgm:presLayoutVars>
      </dgm:prSet>
      <dgm:spPr/>
    </dgm:pt>
    <dgm:pt modelId="{B3343BB4-9135-5E4C-B29E-5979AADB0950}" type="pres">
      <dgm:prSet presAssocID="{6CE29EB8-40FE-D946-AA4B-8CBEBA7680F2}" presName="negativeSpace" presStyleCnt="0"/>
      <dgm:spPr/>
    </dgm:pt>
    <dgm:pt modelId="{38D038A4-A951-5741-9142-B49AF77D15DB}" type="pres">
      <dgm:prSet presAssocID="{6CE29EB8-40FE-D946-AA4B-8CBEBA7680F2}" presName="childText" presStyleLbl="conFgAcc1" presStyleIdx="3" presStyleCnt="4">
        <dgm:presLayoutVars>
          <dgm:bulletEnabled val="1"/>
        </dgm:presLayoutVars>
      </dgm:prSet>
      <dgm:spPr/>
    </dgm:pt>
  </dgm:ptLst>
  <dgm:cxnLst>
    <dgm:cxn modelId="{8FA93C01-F2D0-2B42-813B-14F285A259BE}" type="presOf" srcId="{2AAB3206-0873-F94F-93AB-3AB88B14CC14}" destId="{38D038A4-A951-5741-9142-B49AF77D15DB}" srcOrd="0" destOrd="0" presId="urn:microsoft.com/office/officeart/2005/8/layout/list1"/>
    <dgm:cxn modelId="{C05D070E-6C19-AD43-AAD0-F5EC3C615BF1}" type="presOf" srcId="{6BEFE4FD-9720-5343-ACE8-136ED376291E}" destId="{DA83BE9C-AE35-9B44-9BDF-486D6050A56A}" srcOrd="0" destOrd="0" presId="urn:microsoft.com/office/officeart/2005/8/layout/list1"/>
    <dgm:cxn modelId="{8C90A410-3B13-0849-9163-B9D22B2BA604}" type="presOf" srcId="{13B9BBD0-9C4D-E440-8520-6E548F28F243}" destId="{059B8EB2-8F9F-1A46-A8A0-0E87940DE961}" srcOrd="0" destOrd="0" presId="urn:microsoft.com/office/officeart/2005/8/layout/list1"/>
    <dgm:cxn modelId="{8E974416-C976-0146-9D0F-298DB1F9E7DB}" type="presOf" srcId="{B3871E00-A799-6842-911A-B6B8CE2022BD}" destId="{A3C21633-446F-C74B-817F-ABD91FB8D942}" srcOrd="0" destOrd="0" presId="urn:microsoft.com/office/officeart/2005/8/layout/list1"/>
    <dgm:cxn modelId="{12232A1C-E4F2-C046-9B30-980399FD10FE}" type="presOf" srcId="{0915E964-AD0B-5A41-8F37-387B9C016825}" destId="{B505A1CE-3DB3-7A4D-8F4B-EC9769F8A1B1}" srcOrd="1" destOrd="0" presId="urn:microsoft.com/office/officeart/2005/8/layout/list1"/>
    <dgm:cxn modelId="{3556E71C-8F2E-4F42-8B7D-8F566B41A256}" type="presOf" srcId="{E117EB79-52F4-0747-8BE2-496BC4FBAE88}" destId="{888654DB-DD63-024E-9A8E-453F9BD75BCF}" srcOrd="0" destOrd="0" presId="urn:microsoft.com/office/officeart/2005/8/layout/list1"/>
    <dgm:cxn modelId="{886C3E24-C5F7-0745-A002-4ED6A45C43EE}" srcId="{6CE29EB8-40FE-D946-AA4B-8CBEBA7680F2}" destId="{7D216FF8-C00A-1249-9D6D-99E2AF54748D}" srcOrd="1" destOrd="0" parTransId="{2F0633D4-CE6F-4B47-A9F6-6438C54AD157}" sibTransId="{628D37C9-758B-5241-BBD4-BB4B86274A14}"/>
    <dgm:cxn modelId="{5E6D0A26-4252-174E-8C5E-16EB92A4DAD6}" srcId="{B3871E00-A799-6842-911A-B6B8CE2022BD}" destId="{375C40B9-6997-014E-8EBA-94B41CB86583}" srcOrd="2" destOrd="0" parTransId="{B32CB59C-F511-CC41-9ABA-50C189B506EC}" sibTransId="{BC393115-A327-B349-9BA2-6456253A19A9}"/>
    <dgm:cxn modelId="{AC52ED2E-B889-2643-B029-09C872C66870}" srcId="{6CE29EB8-40FE-D946-AA4B-8CBEBA7680F2}" destId="{2AAB3206-0873-F94F-93AB-3AB88B14CC14}" srcOrd="0" destOrd="0" parTransId="{E349F393-11E5-0D4E-8708-0435ABD3E8D5}" sibTransId="{7A71CD3E-CA74-314C-861C-6A0C7E844ACE}"/>
    <dgm:cxn modelId="{FAEA8937-BD2B-0540-A407-EA255365E5E2}" srcId="{0915E964-AD0B-5A41-8F37-387B9C016825}" destId="{4F5115B3-62F9-AC49-8B14-4796FF4ADA19}" srcOrd="3" destOrd="0" parTransId="{427CD440-66DB-DB4D-9902-91F0290813B8}" sibTransId="{8A9DFB57-429B-A643-81CF-F9815FAAA3A8}"/>
    <dgm:cxn modelId="{7D428343-60E3-8248-996D-C44D405FB5C1}" srcId="{0915E964-AD0B-5A41-8F37-387B9C016825}" destId="{05FF3C00-2A10-B549-A113-D9EFD0C70498}" srcOrd="1" destOrd="0" parTransId="{5F16E9B9-53B1-9848-B544-BABBC87C1777}" sibTransId="{86DDFEE6-C8B1-BC4D-9E93-13C070CDE8C1}"/>
    <dgm:cxn modelId="{D6A26D47-5D85-2644-9B0F-05AF755D5D7F}" srcId="{B3871E00-A799-6842-911A-B6B8CE2022BD}" destId="{73AB5E51-833D-D54F-8F53-0E0ECCFE7BFB}" srcOrd="3" destOrd="0" parTransId="{3E55C6D3-C3B3-554C-96CD-BB1E00B0598C}" sibTransId="{DD7975B5-1211-B04F-B26D-B122BB4060F6}"/>
    <dgm:cxn modelId="{897CEC62-6523-EA49-982A-74A768205677}" srcId="{0915E964-AD0B-5A41-8F37-387B9C016825}" destId="{F765FBAC-8169-1E42-AF30-4B03634A9563}" srcOrd="2" destOrd="0" parTransId="{09591A01-C791-B148-892F-A5C75FD092F1}" sibTransId="{B44A4393-4D00-9B40-8817-6B8403078D08}"/>
    <dgm:cxn modelId="{D1020E63-BD27-E443-9943-1AD3A6C5870D}" type="presOf" srcId="{375C40B9-6997-014E-8EBA-94B41CB86583}" destId="{F367982D-2462-5743-B0C3-F524D5AD6D5A}" srcOrd="0" destOrd="2" presId="urn:microsoft.com/office/officeart/2005/8/layout/list1"/>
    <dgm:cxn modelId="{547E2566-2A8A-3D42-A724-7DDD1184B9B8}" type="presOf" srcId="{7D216FF8-C00A-1249-9D6D-99E2AF54748D}" destId="{38D038A4-A951-5741-9142-B49AF77D15DB}" srcOrd="0" destOrd="1" presId="urn:microsoft.com/office/officeart/2005/8/layout/list1"/>
    <dgm:cxn modelId="{F45A3666-658E-E042-BE7A-88C8C59B8EC4}" type="presOf" srcId="{082ED748-FFB7-CA40-B2F1-BF1C1AABD2DA}" destId="{F367982D-2462-5743-B0C3-F524D5AD6D5A}" srcOrd="0" destOrd="0" presId="urn:microsoft.com/office/officeart/2005/8/layout/list1"/>
    <dgm:cxn modelId="{2E385B68-6F1F-FF46-85D6-1AB1F36B0A89}" type="presOf" srcId="{05FF3C00-2A10-B549-A113-D9EFD0C70498}" destId="{49BFBCCE-4D13-E64C-82C7-EFE179BF569C}" srcOrd="0" destOrd="1" presId="urn:microsoft.com/office/officeart/2005/8/layout/list1"/>
    <dgm:cxn modelId="{6884F76E-2177-D04C-BD01-A7708422AF5B}" type="presOf" srcId="{F765FBAC-8169-1E42-AF30-4B03634A9563}" destId="{49BFBCCE-4D13-E64C-82C7-EFE179BF569C}" srcOrd="0" destOrd="2" presId="urn:microsoft.com/office/officeart/2005/8/layout/list1"/>
    <dgm:cxn modelId="{ECAF3C6F-1FC3-0F4B-8CD4-F2551D3D5E8D}" type="presOf" srcId="{6CE29EB8-40FE-D946-AA4B-8CBEBA7680F2}" destId="{3EC9A4DA-CA23-4B41-8903-35FE973B5F40}" srcOrd="0" destOrd="0" presId="urn:microsoft.com/office/officeart/2005/8/layout/list1"/>
    <dgm:cxn modelId="{D2FB5C71-0F0B-F849-84A4-21FB0882CF65}" srcId="{6BEFE4FD-9720-5343-ACE8-136ED376291E}" destId="{B3871E00-A799-6842-911A-B6B8CE2022BD}" srcOrd="1" destOrd="0" parTransId="{06C66A37-066D-A147-B668-FD00F7C739E6}" sibTransId="{5FA44E42-3177-1F44-9898-4CDB696A31DE}"/>
    <dgm:cxn modelId="{EE862D73-442E-A049-9919-D08846544C67}" type="presOf" srcId="{2F432B89-EC96-2C45-8ACA-7C1990DA8293}" destId="{888654DB-DD63-024E-9A8E-453F9BD75BCF}" srcOrd="0" destOrd="1" presId="urn:microsoft.com/office/officeart/2005/8/layout/list1"/>
    <dgm:cxn modelId="{FDF4497A-E8F6-BE43-8748-2A4C46B2E0A2}" srcId="{B3871E00-A799-6842-911A-B6B8CE2022BD}" destId="{4687DB81-C410-1D4B-8132-3EF11A9F3F43}" srcOrd="1" destOrd="0" parTransId="{3DCEF4A4-EC25-B148-A878-270F1727C224}" sibTransId="{65FD0EFD-D046-4F4E-8B42-22CEC22310C6}"/>
    <dgm:cxn modelId="{71A52D7D-D859-3848-91A6-3F47119ADC68}" srcId="{B3871E00-A799-6842-911A-B6B8CE2022BD}" destId="{082ED748-FFB7-CA40-B2F1-BF1C1AABD2DA}" srcOrd="0" destOrd="0" parTransId="{6254AD96-C39D-7940-8CA6-5FB340CAF649}" sibTransId="{640B94F7-4E3A-8144-8AAA-9FA47D908B85}"/>
    <dgm:cxn modelId="{8480F78C-2241-9343-997E-5B99747D7843}" srcId="{6BEFE4FD-9720-5343-ACE8-136ED376291E}" destId="{0915E964-AD0B-5A41-8F37-387B9C016825}" srcOrd="2" destOrd="0" parTransId="{383BE9F3-1B5F-2E45-9DAA-23D38B2E3579}" sibTransId="{0921F7DA-4D12-E747-BB0D-BB10CAD8826A}"/>
    <dgm:cxn modelId="{552FB891-030C-2342-A064-C239F5AD18F7}" srcId="{13B9BBD0-9C4D-E440-8520-6E548F28F243}" destId="{D2C12C61-505E-1244-AAB4-A04EABEB4AE6}" srcOrd="3" destOrd="0" parTransId="{C04B2A1B-D11F-9247-AEBD-85BFC3C121A8}" sibTransId="{99C9F750-C43A-A242-B969-7274994F7184}"/>
    <dgm:cxn modelId="{4789F491-A5BF-0F4C-AC6C-CD3034DC6CD9}" srcId="{6BEFE4FD-9720-5343-ACE8-136ED376291E}" destId="{13B9BBD0-9C4D-E440-8520-6E548F28F243}" srcOrd="0" destOrd="0" parTransId="{CB4D1D8A-F91E-7749-9715-6C9CD397D8F0}" sibTransId="{7ABACA92-F713-3848-A506-D69A09A1AC41}"/>
    <dgm:cxn modelId="{F4074EAD-4931-CB49-A69A-37242AB19AF8}" srcId="{13B9BBD0-9C4D-E440-8520-6E548F28F243}" destId="{E117EB79-52F4-0747-8BE2-496BC4FBAE88}" srcOrd="0" destOrd="0" parTransId="{8CF73A82-95FD-3842-915E-A067B89F58E0}" sibTransId="{898DC3B2-7F51-FF47-92B7-C3C5BF1A63D1}"/>
    <dgm:cxn modelId="{7F67BDB3-B45B-CC4F-A857-7570D3261918}" srcId="{13B9BBD0-9C4D-E440-8520-6E548F28F243}" destId="{EAF2F1F1-F7AB-E74D-AD95-A770C4976756}" srcOrd="2" destOrd="0" parTransId="{08CFF2B7-6500-FA4F-9892-A2C162E7CDD5}" sibTransId="{1E07D209-C300-E143-A987-E417376FB8AC}"/>
    <dgm:cxn modelId="{6116B3B8-92A8-6546-B024-4328FB53C6C1}" srcId="{6BEFE4FD-9720-5343-ACE8-136ED376291E}" destId="{6CE29EB8-40FE-D946-AA4B-8CBEBA7680F2}" srcOrd="3" destOrd="0" parTransId="{40AEACF2-28D0-6D44-A8E8-E538389CD52C}" sibTransId="{4C4BF4A2-3173-0742-A2DB-BAE9A604B0E4}"/>
    <dgm:cxn modelId="{DE3E01BF-2570-3A43-A2DB-49AEDB1BECA9}" type="presOf" srcId="{D2C12C61-505E-1244-AAB4-A04EABEB4AE6}" destId="{888654DB-DD63-024E-9A8E-453F9BD75BCF}" srcOrd="0" destOrd="3" presId="urn:microsoft.com/office/officeart/2005/8/layout/list1"/>
    <dgm:cxn modelId="{43A91BC2-92AB-2A42-8CE8-45B7F2E18FAF}" type="presOf" srcId="{73AB5E51-833D-D54F-8F53-0E0ECCFE7BFB}" destId="{F367982D-2462-5743-B0C3-F524D5AD6D5A}" srcOrd="0" destOrd="3" presId="urn:microsoft.com/office/officeart/2005/8/layout/list1"/>
    <dgm:cxn modelId="{739FC2C3-0DA5-A147-A13C-E496FD86B5D9}" type="presOf" srcId="{4687DB81-C410-1D4B-8132-3EF11A9F3F43}" destId="{F367982D-2462-5743-B0C3-F524D5AD6D5A}" srcOrd="0" destOrd="1" presId="urn:microsoft.com/office/officeart/2005/8/layout/list1"/>
    <dgm:cxn modelId="{A2875FC9-72E4-EE40-8565-C02FAAA5826E}" type="presOf" srcId="{13B9BBD0-9C4D-E440-8520-6E548F28F243}" destId="{BFFDC94F-2BF4-8542-A1FC-C20A36CFD7D8}" srcOrd="1" destOrd="0" presId="urn:microsoft.com/office/officeart/2005/8/layout/list1"/>
    <dgm:cxn modelId="{8851E4CC-9ABC-0C4C-B043-09468C47A424}" type="presOf" srcId="{EAF2F1F1-F7AB-E74D-AD95-A770C4976756}" destId="{888654DB-DD63-024E-9A8E-453F9BD75BCF}" srcOrd="0" destOrd="2" presId="urn:microsoft.com/office/officeart/2005/8/layout/list1"/>
    <dgm:cxn modelId="{733039DC-A4DB-6549-B285-B411CEF74468}" type="presOf" srcId="{B3871E00-A799-6842-911A-B6B8CE2022BD}" destId="{C56075E1-6AFB-2847-A3BF-3842232C1BD0}" srcOrd="1" destOrd="0" presId="urn:microsoft.com/office/officeart/2005/8/layout/list1"/>
    <dgm:cxn modelId="{3B10A9DD-B3D1-9B46-8F77-2CC5697A3F20}" srcId="{13B9BBD0-9C4D-E440-8520-6E548F28F243}" destId="{2F432B89-EC96-2C45-8ACA-7C1990DA8293}" srcOrd="1" destOrd="0" parTransId="{6D9BEC29-37C6-6C40-907A-33D0F020D827}" sibTransId="{15377483-1C9C-6943-94A8-13F56DE71213}"/>
    <dgm:cxn modelId="{466251DF-3346-2946-B50D-6A1DDDE3B59D}" type="presOf" srcId="{AFA8C3DC-E4D6-994F-90EC-4564FD1A44C4}" destId="{49BFBCCE-4D13-E64C-82C7-EFE179BF569C}" srcOrd="0" destOrd="0" presId="urn:microsoft.com/office/officeart/2005/8/layout/list1"/>
    <dgm:cxn modelId="{BDEF88EB-9FB1-B04D-A9F0-45FB055B9A9E}" type="presOf" srcId="{4F5115B3-62F9-AC49-8B14-4796FF4ADA19}" destId="{49BFBCCE-4D13-E64C-82C7-EFE179BF569C}" srcOrd="0" destOrd="3" presId="urn:microsoft.com/office/officeart/2005/8/layout/list1"/>
    <dgm:cxn modelId="{2F8364EE-6737-504B-83B3-6A1DFFE39BFE}" type="presOf" srcId="{0915E964-AD0B-5A41-8F37-387B9C016825}" destId="{854EA2F4-E443-DB41-917C-38CC6D21198C}" srcOrd="0" destOrd="0" presId="urn:microsoft.com/office/officeart/2005/8/layout/list1"/>
    <dgm:cxn modelId="{E64B65EF-C396-334B-A6C2-46DF84F83D4E}" srcId="{0915E964-AD0B-5A41-8F37-387B9C016825}" destId="{AFA8C3DC-E4D6-994F-90EC-4564FD1A44C4}" srcOrd="0" destOrd="0" parTransId="{1165E4E2-B444-394C-A4AC-4976E5087EC3}" sibTransId="{FC71A65D-617A-DC49-96A2-1F4A5FF86205}"/>
    <dgm:cxn modelId="{1CC0D1FB-134D-7A4E-83CD-51E8A579EF00}" type="presOf" srcId="{6CE29EB8-40FE-D946-AA4B-8CBEBA7680F2}" destId="{CE3F019B-9E84-C848-8111-6CCA13B5630C}" srcOrd="1" destOrd="0" presId="urn:microsoft.com/office/officeart/2005/8/layout/list1"/>
    <dgm:cxn modelId="{7BC8A759-5676-F947-A714-EBC37717DE5F}" type="presParOf" srcId="{DA83BE9C-AE35-9B44-9BDF-486D6050A56A}" destId="{1965219E-7D4C-3840-8CB3-49BCEA7D58E9}" srcOrd="0" destOrd="0" presId="urn:microsoft.com/office/officeart/2005/8/layout/list1"/>
    <dgm:cxn modelId="{9BB98A23-FD3C-1048-BBC4-D77099BB80A7}" type="presParOf" srcId="{1965219E-7D4C-3840-8CB3-49BCEA7D58E9}" destId="{059B8EB2-8F9F-1A46-A8A0-0E87940DE961}" srcOrd="0" destOrd="0" presId="urn:microsoft.com/office/officeart/2005/8/layout/list1"/>
    <dgm:cxn modelId="{B160A3E0-DB5A-384C-AA00-2D77216791A0}" type="presParOf" srcId="{1965219E-7D4C-3840-8CB3-49BCEA7D58E9}" destId="{BFFDC94F-2BF4-8542-A1FC-C20A36CFD7D8}" srcOrd="1" destOrd="0" presId="urn:microsoft.com/office/officeart/2005/8/layout/list1"/>
    <dgm:cxn modelId="{BB2E0228-11A9-664A-B936-F4679FC04AA0}" type="presParOf" srcId="{DA83BE9C-AE35-9B44-9BDF-486D6050A56A}" destId="{556D7F39-244B-F147-8DC1-2367B0A8C0FD}" srcOrd="1" destOrd="0" presId="urn:microsoft.com/office/officeart/2005/8/layout/list1"/>
    <dgm:cxn modelId="{7E438F7D-7A5F-2840-BB92-3C6459850AA9}" type="presParOf" srcId="{DA83BE9C-AE35-9B44-9BDF-486D6050A56A}" destId="{888654DB-DD63-024E-9A8E-453F9BD75BCF}" srcOrd="2" destOrd="0" presId="urn:microsoft.com/office/officeart/2005/8/layout/list1"/>
    <dgm:cxn modelId="{A9E54E95-13D2-BD45-BC57-E629D3DF893F}" type="presParOf" srcId="{DA83BE9C-AE35-9B44-9BDF-486D6050A56A}" destId="{E03F39D6-0AB5-334F-BADD-78C34B9FC402}" srcOrd="3" destOrd="0" presId="urn:microsoft.com/office/officeart/2005/8/layout/list1"/>
    <dgm:cxn modelId="{363F2403-2E0A-2C43-A008-8B48EAF40EAD}" type="presParOf" srcId="{DA83BE9C-AE35-9B44-9BDF-486D6050A56A}" destId="{B68EC1B4-757A-D444-9DE6-8CADB4294B77}" srcOrd="4" destOrd="0" presId="urn:microsoft.com/office/officeart/2005/8/layout/list1"/>
    <dgm:cxn modelId="{9D75BD57-9650-B044-9A2B-9A2ADA778805}" type="presParOf" srcId="{B68EC1B4-757A-D444-9DE6-8CADB4294B77}" destId="{A3C21633-446F-C74B-817F-ABD91FB8D942}" srcOrd="0" destOrd="0" presId="urn:microsoft.com/office/officeart/2005/8/layout/list1"/>
    <dgm:cxn modelId="{AAF576F7-09BE-624A-A6C1-94BA0CC12F4D}" type="presParOf" srcId="{B68EC1B4-757A-D444-9DE6-8CADB4294B77}" destId="{C56075E1-6AFB-2847-A3BF-3842232C1BD0}" srcOrd="1" destOrd="0" presId="urn:microsoft.com/office/officeart/2005/8/layout/list1"/>
    <dgm:cxn modelId="{D38757D2-9D96-0F45-BA49-F146D29B3499}" type="presParOf" srcId="{DA83BE9C-AE35-9B44-9BDF-486D6050A56A}" destId="{2597AC26-B179-F64E-B85A-122A978D3684}" srcOrd="5" destOrd="0" presId="urn:microsoft.com/office/officeart/2005/8/layout/list1"/>
    <dgm:cxn modelId="{68BEC507-38BC-754B-ADC2-CFC2CAD9C28E}" type="presParOf" srcId="{DA83BE9C-AE35-9B44-9BDF-486D6050A56A}" destId="{F367982D-2462-5743-B0C3-F524D5AD6D5A}" srcOrd="6" destOrd="0" presId="urn:microsoft.com/office/officeart/2005/8/layout/list1"/>
    <dgm:cxn modelId="{E5782B8F-CA74-174A-A9EA-F920DE3DE166}" type="presParOf" srcId="{DA83BE9C-AE35-9B44-9BDF-486D6050A56A}" destId="{FB154595-386E-5843-9BA8-0353A9D74B06}" srcOrd="7" destOrd="0" presId="urn:microsoft.com/office/officeart/2005/8/layout/list1"/>
    <dgm:cxn modelId="{35A0C0AB-4E3B-F74C-9960-1B90878460AF}" type="presParOf" srcId="{DA83BE9C-AE35-9B44-9BDF-486D6050A56A}" destId="{2E24365B-7E9D-F346-8E6A-F0B7F88CFB8A}" srcOrd="8" destOrd="0" presId="urn:microsoft.com/office/officeart/2005/8/layout/list1"/>
    <dgm:cxn modelId="{248A6670-B6F5-1B4A-AD7F-1B2E396CD3C2}" type="presParOf" srcId="{2E24365B-7E9D-F346-8E6A-F0B7F88CFB8A}" destId="{854EA2F4-E443-DB41-917C-38CC6D21198C}" srcOrd="0" destOrd="0" presId="urn:microsoft.com/office/officeart/2005/8/layout/list1"/>
    <dgm:cxn modelId="{A86FF034-DB3F-6D4A-9991-28C87B9B3470}" type="presParOf" srcId="{2E24365B-7E9D-F346-8E6A-F0B7F88CFB8A}" destId="{B505A1CE-3DB3-7A4D-8F4B-EC9769F8A1B1}" srcOrd="1" destOrd="0" presId="urn:microsoft.com/office/officeart/2005/8/layout/list1"/>
    <dgm:cxn modelId="{A36296D3-AA61-224D-B885-C7A34726ABA6}" type="presParOf" srcId="{DA83BE9C-AE35-9B44-9BDF-486D6050A56A}" destId="{9F4E49D2-C28E-7C40-9178-08F4BB42DDAD}" srcOrd="9" destOrd="0" presId="urn:microsoft.com/office/officeart/2005/8/layout/list1"/>
    <dgm:cxn modelId="{75E4927E-5279-254C-AA4B-C5C556D1004E}" type="presParOf" srcId="{DA83BE9C-AE35-9B44-9BDF-486D6050A56A}" destId="{49BFBCCE-4D13-E64C-82C7-EFE179BF569C}" srcOrd="10" destOrd="0" presId="urn:microsoft.com/office/officeart/2005/8/layout/list1"/>
    <dgm:cxn modelId="{4B3102A8-E41E-9944-81E5-E24C2D4EAD26}" type="presParOf" srcId="{DA83BE9C-AE35-9B44-9BDF-486D6050A56A}" destId="{46374320-C211-2A49-8698-2F7128422AC6}" srcOrd="11" destOrd="0" presId="urn:microsoft.com/office/officeart/2005/8/layout/list1"/>
    <dgm:cxn modelId="{ED14656B-B843-034F-98A0-99F439EEFCDC}" type="presParOf" srcId="{DA83BE9C-AE35-9B44-9BDF-486D6050A56A}" destId="{83F9D051-7701-3247-B1DE-20BD20CBE873}" srcOrd="12" destOrd="0" presId="urn:microsoft.com/office/officeart/2005/8/layout/list1"/>
    <dgm:cxn modelId="{A0A7C2A6-D252-6845-BB75-4F8398920BCA}" type="presParOf" srcId="{83F9D051-7701-3247-B1DE-20BD20CBE873}" destId="{3EC9A4DA-CA23-4B41-8903-35FE973B5F40}" srcOrd="0" destOrd="0" presId="urn:microsoft.com/office/officeart/2005/8/layout/list1"/>
    <dgm:cxn modelId="{A2577765-9470-0B41-99D3-3F91738123D2}" type="presParOf" srcId="{83F9D051-7701-3247-B1DE-20BD20CBE873}" destId="{CE3F019B-9E84-C848-8111-6CCA13B5630C}" srcOrd="1" destOrd="0" presId="urn:microsoft.com/office/officeart/2005/8/layout/list1"/>
    <dgm:cxn modelId="{AC6BBFF6-EB48-074B-AD22-2C5892BA29B7}" type="presParOf" srcId="{DA83BE9C-AE35-9B44-9BDF-486D6050A56A}" destId="{B3343BB4-9135-5E4C-B29E-5979AADB0950}" srcOrd="13" destOrd="0" presId="urn:microsoft.com/office/officeart/2005/8/layout/list1"/>
    <dgm:cxn modelId="{5537AD5C-CBCD-F541-86E9-45DAE8A7D98D}" type="presParOf" srcId="{DA83BE9C-AE35-9B44-9BDF-486D6050A56A}" destId="{38D038A4-A951-5741-9142-B49AF77D15D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F1539B-E29A-4CB8-8FFA-F46725F7FA2C}"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2DFA9C69-199E-41B1-BE09-15A6FFBF3D83}">
      <dgm:prSet/>
      <dgm:spPr/>
      <dgm:t>
        <a:bodyPr/>
        <a:lstStyle/>
        <a:p>
          <a:r>
            <a:rPr lang="en-US" b="1"/>
            <a:t>Understanding the job duties (roles) assigned to or expected of us</a:t>
          </a:r>
        </a:p>
      </dgm:t>
    </dgm:pt>
    <dgm:pt modelId="{6FD20E6C-B149-4088-A658-7085D8C2333E}" type="parTrans" cxnId="{9DDFA588-EA80-403C-B243-14BF0FF65211}">
      <dgm:prSet/>
      <dgm:spPr/>
      <dgm:t>
        <a:bodyPr/>
        <a:lstStyle/>
        <a:p>
          <a:endParaRPr lang="en-US"/>
        </a:p>
      </dgm:t>
    </dgm:pt>
    <dgm:pt modelId="{63933ACF-C09A-4D84-8466-0E607853BA07}" type="sibTrans" cxnId="{9DDFA588-EA80-403C-B243-14BF0FF65211}">
      <dgm:prSet/>
      <dgm:spPr/>
      <dgm:t>
        <a:bodyPr/>
        <a:lstStyle/>
        <a:p>
          <a:endParaRPr lang="en-US"/>
        </a:p>
      </dgm:t>
    </dgm:pt>
    <dgm:pt modelId="{913778AC-DC29-410E-A4EC-ACD1D21BF872}">
      <dgm:prSet/>
      <dgm:spPr/>
      <dgm:t>
        <a:bodyPr/>
        <a:lstStyle/>
        <a:p>
          <a:r>
            <a:rPr lang="en-US"/>
            <a:t>Greater role clarity exists when one understands:</a:t>
          </a:r>
        </a:p>
      </dgm:t>
    </dgm:pt>
    <dgm:pt modelId="{85635AE5-464F-456B-BCB5-6BF331E23FA1}" type="parTrans" cxnId="{BE1FA3D9-C04E-4D90-9945-140CD1209D57}">
      <dgm:prSet/>
      <dgm:spPr/>
      <dgm:t>
        <a:bodyPr/>
        <a:lstStyle/>
        <a:p>
          <a:endParaRPr lang="en-US"/>
        </a:p>
      </dgm:t>
    </dgm:pt>
    <dgm:pt modelId="{8F03031A-AD0C-434D-A02E-92B592C18E94}" type="sibTrans" cxnId="{BE1FA3D9-C04E-4D90-9945-140CD1209D57}">
      <dgm:prSet/>
      <dgm:spPr/>
      <dgm:t>
        <a:bodyPr/>
        <a:lstStyle/>
        <a:p>
          <a:endParaRPr lang="en-US"/>
        </a:p>
      </dgm:t>
    </dgm:pt>
    <dgm:pt modelId="{8907867F-B0A5-43ED-9DAF-4D87B4A0EE40}">
      <dgm:prSet/>
      <dgm:spPr/>
      <dgm:t>
        <a:bodyPr/>
        <a:lstStyle/>
        <a:p>
          <a:r>
            <a:rPr lang="en-US"/>
            <a:t>Tasks or accountable consequences</a:t>
          </a:r>
        </a:p>
      </dgm:t>
    </dgm:pt>
    <dgm:pt modelId="{5D99CD49-43DB-4E84-8A2C-CF855C8917A5}" type="parTrans" cxnId="{4567831F-1627-47C4-AE6D-32B882A15D61}">
      <dgm:prSet/>
      <dgm:spPr/>
      <dgm:t>
        <a:bodyPr/>
        <a:lstStyle/>
        <a:p>
          <a:endParaRPr lang="en-US"/>
        </a:p>
      </dgm:t>
    </dgm:pt>
    <dgm:pt modelId="{3EADABCA-2A19-41E6-B172-4AA430792150}" type="sibTrans" cxnId="{4567831F-1627-47C4-AE6D-32B882A15D61}">
      <dgm:prSet/>
      <dgm:spPr/>
      <dgm:t>
        <a:bodyPr/>
        <a:lstStyle/>
        <a:p>
          <a:endParaRPr lang="en-US"/>
        </a:p>
      </dgm:t>
    </dgm:pt>
    <dgm:pt modelId="{F5ACDC39-8096-416F-8D52-792D8A8294B1}">
      <dgm:prSet/>
      <dgm:spPr/>
      <dgm:t>
        <a:bodyPr/>
        <a:lstStyle/>
        <a:p>
          <a:r>
            <a:rPr lang="en-US"/>
            <a:t>Task/performance priorities</a:t>
          </a:r>
        </a:p>
      </dgm:t>
    </dgm:pt>
    <dgm:pt modelId="{5C75339C-400A-474E-AE59-A5BB801ED9D1}" type="parTrans" cxnId="{3706795E-52BB-42BD-821D-730B1FD0F77E}">
      <dgm:prSet/>
      <dgm:spPr/>
      <dgm:t>
        <a:bodyPr/>
        <a:lstStyle/>
        <a:p>
          <a:endParaRPr lang="en-US"/>
        </a:p>
      </dgm:t>
    </dgm:pt>
    <dgm:pt modelId="{AAEFAE45-F9BE-4D2A-B327-4D332E181DC6}" type="sibTrans" cxnId="{3706795E-52BB-42BD-821D-730B1FD0F77E}">
      <dgm:prSet/>
      <dgm:spPr/>
      <dgm:t>
        <a:bodyPr/>
        <a:lstStyle/>
        <a:p>
          <a:endParaRPr lang="en-US"/>
        </a:p>
      </dgm:t>
    </dgm:pt>
    <dgm:pt modelId="{D7F85E5E-8D10-455D-8DC2-D2D1AA5B2B36}">
      <dgm:prSet/>
      <dgm:spPr/>
      <dgm:t>
        <a:bodyPr/>
        <a:lstStyle/>
        <a:p>
          <a:r>
            <a:rPr lang="en-US"/>
            <a:t>Preferred behaviors/procedures</a:t>
          </a:r>
        </a:p>
      </dgm:t>
    </dgm:pt>
    <dgm:pt modelId="{515A1AB7-F3AB-4C04-ADEA-55CD426F642F}" type="parTrans" cxnId="{C27539FE-D7E5-49CD-A516-0FAECCADA194}">
      <dgm:prSet/>
      <dgm:spPr/>
      <dgm:t>
        <a:bodyPr/>
        <a:lstStyle/>
        <a:p>
          <a:endParaRPr lang="en-US"/>
        </a:p>
      </dgm:t>
    </dgm:pt>
    <dgm:pt modelId="{BDE16012-D81D-48C2-8102-922ED575A1CB}" type="sibTrans" cxnId="{C27539FE-D7E5-49CD-A516-0FAECCADA194}">
      <dgm:prSet/>
      <dgm:spPr/>
      <dgm:t>
        <a:bodyPr/>
        <a:lstStyle/>
        <a:p>
          <a:endParaRPr lang="en-US"/>
        </a:p>
      </dgm:t>
    </dgm:pt>
    <dgm:pt modelId="{0B789CBA-6255-4723-AA0C-86D6B96A7C0A}">
      <dgm:prSet/>
      <dgm:spPr/>
      <dgm:t>
        <a:bodyPr/>
        <a:lstStyle/>
        <a:p>
          <a:r>
            <a:rPr lang="en-US"/>
            <a:t>Benefits of role clarity:</a:t>
          </a:r>
        </a:p>
      </dgm:t>
    </dgm:pt>
    <dgm:pt modelId="{58E6E329-4809-4FCD-85C9-FA3FA606D19C}" type="parTrans" cxnId="{BCF13CB0-9D0E-4D26-ACF5-216835744CA4}">
      <dgm:prSet/>
      <dgm:spPr/>
      <dgm:t>
        <a:bodyPr/>
        <a:lstStyle/>
        <a:p>
          <a:endParaRPr lang="en-US"/>
        </a:p>
      </dgm:t>
    </dgm:pt>
    <dgm:pt modelId="{A0A61694-A383-4DC5-A225-0CFD1DBFCB5D}" type="sibTrans" cxnId="{BCF13CB0-9D0E-4D26-ACF5-216835744CA4}">
      <dgm:prSet/>
      <dgm:spPr/>
      <dgm:t>
        <a:bodyPr/>
        <a:lstStyle/>
        <a:p>
          <a:endParaRPr lang="en-US"/>
        </a:p>
      </dgm:t>
    </dgm:pt>
    <dgm:pt modelId="{86031113-E8B8-4CE1-96D1-F0B6B9FEF5F5}">
      <dgm:prSet/>
      <dgm:spPr/>
      <dgm:t>
        <a:bodyPr/>
        <a:lstStyle/>
        <a:p>
          <a:r>
            <a:rPr lang="en-US"/>
            <a:t>Better job performance</a:t>
          </a:r>
        </a:p>
      </dgm:t>
    </dgm:pt>
    <dgm:pt modelId="{5AACEA94-7C18-4CBD-ABED-FDF2702F756F}" type="parTrans" cxnId="{F6C8B115-1052-4613-8561-3F0499DFECD6}">
      <dgm:prSet/>
      <dgm:spPr/>
      <dgm:t>
        <a:bodyPr/>
        <a:lstStyle/>
        <a:p>
          <a:endParaRPr lang="en-US"/>
        </a:p>
      </dgm:t>
    </dgm:pt>
    <dgm:pt modelId="{9B21A5C1-D79B-40B3-9174-7EB61B3CF305}" type="sibTrans" cxnId="{F6C8B115-1052-4613-8561-3F0499DFECD6}">
      <dgm:prSet/>
      <dgm:spPr/>
      <dgm:t>
        <a:bodyPr/>
        <a:lstStyle/>
        <a:p>
          <a:endParaRPr lang="en-US"/>
        </a:p>
      </dgm:t>
    </dgm:pt>
    <dgm:pt modelId="{CE0659AA-9C41-4511-AD16-7D36DC7AB730}">
      <dgm:prSet/>
      <dgm:spPr/>
      <dgm:t>
        <a:bodyPr/>
        <a:lstStyle/>
        <a:p>
          <a:r>
            <a:rPr lang="en-US"/>
            <a:t>Better coordination with others</a:t>
          </a:r>
        </a:p>
      </dgm:t>
    </dgm:pt>
    <dgm:pt modelId="{687A3924-B76A-422C-AA5B-2CF396CE8758}" type="parTrans" cxnId="{AED93CF8-9511-4BC2-950B-9AC054CEDD69}">
      <dgm:prSet/>
      <dgm:spPr/>
      <dgm:t>
        <a:bodyPr/>
        <a:lstStyle/>
        <a:p>
          <a:endParaRPr lang="en-US"/>
        </a:p>
      </dgm:t>
    </dgm:pt>
    <dgm:pt modelId="{D52B4859-F35D-4A00-A2AB-D4A59539489F}" type="sibTrans" cxnId="{AED93CF8-9511-4BC2-950B-9AC054CEDD69}">
      <dgm:prSet/>
      <dgm:spPr/>
      <dgm:t>
        <a:bodyPr/>
        <a:lstStyle/>
        <a:p>
          <a:endParaRPr lang="en-US"/>
        </a:p>
      </dgm:t>
    </dgm:pt>
    <dgm:pt modelId="{5D297BB3-CA3A-420E-B9F6-10FCBE62579E}">
      <dgm:prSet/>
      <dgm:spPr/>
      <dgm:t>
        <a:bodyPr/>
        <a:lstStyle/>
        <a:p>
          <a:r>
            <a:rPr lang="en-US"/>
            <a:t>Higher motivation</a:t>
          </a:r>
        </a:p>
      </dgm:t>
    </dgm:pt>
    <dgm:pt modelId="{DE4F2FA4-5FAC-4B87-8490-17C7C7D13FFA}" type="parTrans" cxnId="{BE3A240E-742F-46AE-BB8B-AE754C8B66F8}">
      <dgm:prSet/>
      <dgm:spPr/>
      <dgm:t>
        <a:bodyPr/>
        <a:lstStyle/>
        <a:p>
          <a:endParaRPr lang="en-US"/>
        </a:p>
      </dgm:t>
    </dgm:pt>
    <dgm:pt modelId="{E81859F4-EB65-4C93-AFE1-35F4BE29D23F}" type="sibTrans" cxnId="{BE3A240E-742F-46AE-BB8B-AE754C8B66F8}">
      <dgm:prSet/>
      <dgm:spPr/>
      <dgm:t>
        <a:bodyPr/>
        <a:lstStyle/>
        <a:p>
          <a:endParaRPr lang="en-US"/>
        </a:p>
      </dgm:t>
    </dgm:pt>
    <dgm:pt modelId="{22DCE30D-A8BC-41E0-B96F-5F3C5298ACB0}" type="pres">
      <dgm:prSet presAssocID="{9AF1539B-E29A-4CB8-8FFA-F46725F7FA2C}" presName="root" presStyleCnt="0">
        <dgm:presLayoutVars>
          <dgm:dir/>
          <dgm:resizeHandles val="exact"/>
        </dgm:presLayoutVars>
      </dgm:prSet>
      <dgm:spPr/>
    </dgm:pt>
    <dgm:pt modelId="{21EB55CE-0622-4354-B43C-288095D552A1}" type="pres">
      <dgm:prSet presAssocID="{2DFA9C69-199E-41B1-BE09-15A6FFBF3D83}" presName="compNode" presStyleCnt="0"/>
      <dgm:spPr/>
    </dgm:pt>
    <dgm:pt modelId="{A25AA1A6-13CD-4054-A855-096A004178CD}" type="pres">
      <dgm:prSet presAssocID="{2DFA9C69-199E-41B1-BE09-15A6FFBF3D83}" presName="bgRect" presStyleLbl="bgShp" presStyleIdx="0" presStyleCnt="3"/>
      <dgm:spPr/>
    </dgm:pt>
    <dgm:pt modelId="{2BE83FB4-E9DF-425B-BD6E-0553D60BDB4B}" type="pres">
      <dgm:prSet presAssocID="{2DFA9C69-199E-41B1-BE09-15A6FFBF3D83}"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ffice worker female with solid fill"/>
        </a:ext>
      </dgm:extLst>
    </dgm:pt>
    <dgm:pt modelId="{95980604-D1FE-4C5A-B80F-2CC533D3C63A}" type="pres">
      <dgm:prSet presAssocID="{2DFA9C69-199E-41B1-BE09-15A6FFBF3D83}" presName="spaceRect" presStyleCnt="0"/>
      <dgm:spPr/>
    </dgm:pt>
    <dgm:pt modelId="{79210843-38D0-4942-AC01-E29F8A8DACA9}" type="pres">
      <dgm:prSet presAssocID="{2DFA9C69-199E-41B1-BE09-15A6FFBF3D83}" presName="parTx" presStyleLbl="revTx" presStyleIdx="0" presStyleCnt="5">
        <dgm:presLayoutVars>
          <dgm:chMax val="0"/>
          <dgm:chPref val="0"/>
        </dgm:presLayoutVars>
      </dgm:prSet>
      <dgm:spPr/>
    </dgm:pt>
    <dgm:pt modelId="{3756346D-678C-4767-928E-E82AC87D282E}" type="pres">
      <dgm:prSet presAssocID="{63933ACF-C09A-4D84-8466-0E607853BA07}" presName="sibTrans" presStyleCnt="0"/>
      <dgm:spPr/>
    </dgm:pt>
    <dgm:pt modelId="{24DDAF56-4187-463B-AAE0-5D82AFFA8E0A}" type="pres">
      <dgm:prSet presAssocID="{913778AC-DC29-410E-A4EC-ACD1D21BF872}" presName="compNode" presStyleCnt="0"/>
      <dgm:spPr/>
    </dgm:pt>
    <dgm:pt modelId="{24C44883-5AF0-4775-A38E-04BB54C5433F}" type="pres">
      <dgm:prSet presAssocID="{913778AC-DC29-410E-A4EC-ACD1D21BF872}" presName="bgRect" presStyleLbl="bgShp" presStyleIdx="1" presStyleCnt="3"/>
      <dgm:spPr/>
    </dgm:pt>
    <dgm:pt modelId="{B1225162-03C6-4379-905A-6CE1FA2394AE}" type="pres">
      <dgm:prSet presAssocID="{913778AC-DC29-410E-A4EC-ACD1D21BF8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E7A33FA9-230C-4F17-A809-46D0D68C1ADE}" type="pres">
      <dgm:prSet presAssocID="{913778AC-DC29-410E-A4EC-ACD1D21BF872}" presName="spaceRect" presStyleCnt="0"/>
      <dgm:spPr/>
    </dgm:pt>
    <dgm:pt modelId="{FCA257CE-D07C-42D0-8ABD-F9E3CB7FE81E}" type="pres">
      <dgm:prSet presAssocID="{913778AC-DC29-410E-A4EC-ACD1D21BF872}" presName="parTx" presStyleLbl="revTx" presStyleIdx="1" presStyleCnt="5">
        <dgm:presLayoutVars>
          <dgm:chMax val="0"/>
          <dgm:chPref val="0"/>
        </dgm:presLayoutVars>
      </dgm:prSet>
      <dgm:spPr/>
    </dgm:pt>
    <dgm:pt modelId="{F7E66EC2-D579-4D3D-AEAB-ECCB096F706A}" type="pres">
      <dgm:prSet presAssocID="{913778AC-DC29-410E-A4EC-ACD1D21BF872}" presName="desTx" presStyleLbl="revTx" presStyleIdx="2" presStyleCnt="5">
        <dgm:presLayoutVars/>
      </dgm:prSet>
      <dgm:spPr/>
    </dgm:pt>
    <dgm:pt modelId="{C2B1187A-5BAD-4851-BC07-D427C0ADEE9A}" type="pres">
      <dgm:prSet presAssocID="{8F03031A-AD0C-434D-A02E-92B592C18E94}" presName="sibTrans" presStyleCnt="0"/>
      <dgm:spPr/>
    </dgm:pt>
    <dgm:pt modelId="{D7FE4619-0994-452D-9F67-F853CB94DB2F}" type="pres">
      <dgm:prSet presAssocID="{0B789CBA-6255-4723-AA0C-86D6B96A7C0A}" presName="compNode" presStyleCnt="0"/>
      <dgm:spPr/>
    </dgm:pt>
    <dgm:pt modelId="{9A94B692-8CDC-4CF5-8EF7-423A9E32EE0C}" type="pres">
      <dgm:prSet presAssocID="{0B789CBA-6255-4723-AA0C-86D6B96A7C0A}" presName="bgRect" presStyleLbl="bgShp" presStyleIdx="2" presStyleCnt="3"/>
      <dgm:spPr/>
    </dgm:pt>
    <dgm:pt modelId="{C81A927C-032B-4B10-9861-F63C882B48B3}" type="pres">
      <dgm:prSet presAssocID="{0B789CBA-6255-4723-AA0C-86D6B96A7C0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9D45B221-7B86-4A71-A46A-452144961DF5}" type="pres">
      <dgm:prSet presAssocID="{0B789CBA-6255-4723-AA0C-86D6B96A7C0A}" presName="spaceRect" presStyleCnt="0"/>
      <dgm:spPr/>
    </dgm:pt>
    <dgm:pt modelId="{98711BAF-BF1E-4E78-B9B4-1DEB02D15C97}" type="pres">
      <dgm:prSet presAssocID="{0B789CBA-6255-4723-AA0C-86D6B96A7C0A}" presName="parTx" presStyleLbl="revTx" presStyleIdx="3" presStyleCnt="5">
        <dgm:presLayoutVars>
          <dgm:chMax val="0"/>
          <dgm:chPref val="0"/>
        </dgm:presLayoutVars>
      </dgm:prSet>
      <dgm:spPr/>
    </dgm:pt>
    <dgm:pt modelId="{EF5A100A-41FA-49B4-9085-A3C536970477}" type="pres">
      <dgm:prSet presAssocID="{0B789CBA-6255-4723-AA0C-86D6B96A7C0A}" presName="desTx" presStyleLbl="revTx" presStyleIdx="4" presStyleCnt="5">
        <dgm:presLayoutVars/>
      </dgm:prSet>
      <dgm:spPr/>
    </dgm:pt>
  </dgm:ptLst>
  <dgm:cxnLst>
    <dgm:cxn modelId="{BE3A240E-742F-46AE-BB8B-AE754C8B66F8}" srcId="{0B789CBA-6255-4723-AA0C-86D6B96A7C0A}" destId="{5D297BB3-CA3A-420E-B9F6-10FCBE62579E}" srcOrd="2" destOrd="0" parTransId="{DE4F2FA4-5FAC-4B87-8490-17C7C7D13FFA}" sibTransId="{E81859F4-EB65-4C93-AFE1-35F4BE29D23F}"/>
    <dgm:cxn modelId="{F6C8B115-1052-4613-8561-3F0499DFECD6}" srcId="{0B789CBA-6255-4723-AA0C-86D6B96A7C0A}" destId="{86031113-E8B8-4CE1-96D1-F0B6B9FEF5F5}" srcOrd="0" destOrd="0" parTransId="{5AACEA94-7C18-4CBD-ABED-FDF2702F756F}" sibTransId="{9B21A5C1-D79B-40B3-9174-7EB61B3CF305}"/>
    <dgm:cxn modelId="{78C35A1D-4C87-46D0-B68A-E3B0D803143A}" type="presOf" srcId="{913778AC-DC29-410E-A4EC-ACD1D21BF872}" destId="{FCA257CE-D07C-42D0-8ABD-F9E3CB7FE81E}" srcOrd="0" destOrd="0" presId="urn:microsoft.com/office/officeart/2018/2/layout/IconVerticalSolidList"/>
    <dgm:cxn modelId="{4567831F-1627-47C4-AE6D-32B882A15D61}" srcId="{913778AC-DC29-410E-A4EC-ACD1D21BF872}" destId="{8907867F-B0A5-43ED-9DAF-4D87B4A0EE40}" srcOrd="0" destOrd="0" parTransId="{5D99CD49-43DB-4E84-8A2C-CF855C8917A5}" sibTransId="{3EADABCA-2A19-41E6-B172-4AA430792150}"/>
    <dgm:cxn modelId="{3F753643-13D0-42B4-9766-D8E0E2685DF5}" type="presOf" srcId="{8907867F-B0A5-43ED-9DAF-4D87B4A0EE40}" destId="{F7E66EC2-D579-4D3D-AEAB-ECCB096F706A}" srcOrd="0" destOrd="0" presId="urn:microsoft.com/office/officeart/2018/2/layout/IconVerticalSolidList"/>
    <dgm:cxn modelId="{576F1447-90E5-4DD8-A1A3-08389B8C484F}" type="presOf" srcId="{F5ACDC39-8096-416F-8D52-792D8A8294B1}" destId="{F7E66EC2-D579-4D3D-AEAB-ECCB096F706A}" srcOrd="0" destOrd="1" presId="urn:microsoft.com/office/officeart/2018/2/layout/IconVerticalSolidList"/>
    <dgm:cxn modelId="{EB657254-4722-4FA9-A9E7-E333AADC2472}" type="presOf" srcId="{86031113-E8B8-4CE1-96D1-F0B6B9FEF5F5}" destId="{EF5A100A-41FA-49B4-9085-A3C536970477}" srcOrd="0" destOrd="0" presId="urn:microsoft.com/office/officeart/2018/2/layout/IconVerticalSolidList"/>
    <dgm:cxn modelId="{3706795E-52BB-42BD-821D-730B1FD0F77E}" srcId="{913778AC-DC29-410E-A4EC-ACD1D21BF872}" destId="{F5ACDC39-8096-416F-8D52-792D8A8294B1}" srcOrd="1" destOrd="0" parTransId="{5C75339C-400A-474E-AE59-A5BB801ED9D1}" sibTransId="{AAEFAE45-F9BE-4D2A-B327-4D332E181DC6}"/>
    <dgm:cxn modelId="{160FA36A-519F-4DD2-BFCB-F4BF87ACF5F5}" type="presOf" srcId="{0B789CBA-6255-4723-AA0C-86D6B96A7C0A}" destId="{98711BAF-BF1E-4E78-B9B4-1DEB02D15C97}" srcOrd="0" destOrd="0" presId="urn:microsoft.com/office/officeart/2018/2/layout/IconVerticalSolidList"/>
    <dgm:cxn modelId="{6683AF6F-C16F-42E8-899B-9B22E093B01E}" type="presOf" srcId="{2DFA9C69-199E-41B1-BE09-15A6FFBF3D83}" destId="{79210843-38D0-4942-AC01-E29F8A8DACA9}" srcOrd="0" destOrd="0" presId="urn:microsoft.com/office/officeart/2018/2/layout/IconVerticalSolidList"/>
    <dgm:cxn modelId="{DDC8A177-8576-44D3-9462-5A6885745AEA}" type="presOf" srcId="{D7F85E5E-8D10-455D-8DC2-D2D1AA5B2B36}" destId="{F7E66EC2-D579-4D3D-AEAB-ECCB096F706A}" srcOrd="0" destOrd="2" presId="urn:microsoft.com/office/officeart/2018/2/layout/IconVerticalSolidList"/>
    <dgm:cxn modelId="{9DDFA588-EA80-403C-B243-14BF0FF65211}" srcId="{9AF1539B-E29A-4CB8-8FFA-F46725F7FA2C}" destId="{2DFA9C69-199E-41B1-BE09-15A6FFBF3D83}" srcOrd="0" destOrd="0" parTransId="{6FD20E6C-B149-4088-A658-7085D8C2333E}" sibTransId="{63933ACF-C09A-4D84-8466-0E607853BA07}"/>
    <dgm:cxn modelId="{BCF13CB0-9D0E-4D26-ACF5-216835744CA4}" srcId="{9AF1539B-E29A-4CB8-8FFA-F46725F7FA2C}" destId="{0B789CBA-6255-4723-AA0C-86D6B96A7C0A}" srcOrd="2" destOrd="0" parTransId="{58E6E329-4809-4FCD-85C9-FA3FA606D19C}" sibTransId="{A0A61694-A383-4DC5-A225-0CFD1DBFCB5D}"/>
    <dgm:cxn modelId="{F0BDA3C2-BF33-40DC-A161-290CCB49FE53}" type="presOf" srcId="{9AF1539B-E29A-4CB8-8FFA-F46725F7FA2C}" destId="{22DCE30D-A8BC-41E0-B96F-5F3C5298ACB0}" srcOrd="0" destOrd="0" presId="urn:microsoft.com/office/officeart/2018/2/layout/IconVerticalSolidList"/>
    <dgm:cxn modelId="{1ABC5DC6-BDDF-4975-9D46-4FE62EECABBA}" type="presOf" srcId="{5D297BB3-CA3A-420E-B9F6-10FCBE62579E}" destId="{EF5A100A-41FA-49B4-9085-A3C536970477}" srcOrd="0" destOrd="2" presId="urn:microsoft.com/office/officeart/2018/2/layout/IconVerticalSolidList"/>
    <dgm:cxn modelId="{1B9535D0-C42C-4E4D-9FB3-C460DE1AE40C}" type="presOf" srcId="{CE0659AA-9C41-4511-AD16-7D36DC7AB730}" destId="{EF5A100A-41FA-49B4-9085-A3C536970477}" srcOrd="0" destOrd="1" presId="urn:microsoft.com/office/officeart/2018/2/layout/IconVerticalSolidList"/>
    <dgm:cxn modelId="{BE1FA3D9-C04E-4D90-9945-140CD1209D57}" srcId="{9AF1539B-E29A-4CB8-8FFA-F46725F7FA2C}" destId="{913778AC-DC29-410E-A4EC-ACD1D21BF872}" srcOrd="1" destOrd="0" parTransId="{85635AE5-464F-456B-BCB5-6BF331E23FA1}" sibTransId="{8F03031A-AD0C-434D-A02E-92B592C18E94}"/>
    <dgm:cxn modelId="{AED93CF8-9511-4BC2-950B-9AC054CEDD69}" srcId="{0B789CBA-6255-4723-AA0C-86D6B96A7C0A}" destId="{CE0659AA-9C41-4511-AD16-7D36DC7AB730}" srcOrd="1" destOrd="0" parTransId="{687A3924-B76A-422C-AA5B-2CF396CE8758}" sibTransId="{D52B4859-F35D-4A00-A2AB-D4A59539489F}"/>
    <dgm:cxn modelId="{C27539FE-D7E5-49CD-A516-0FAECCADA194}" srcId="{913778AC-DC29-410E-A4EC-ACD1D21BF872}" destId="{D7F85E5E-8D10-455D-8DC2-D2D1AA5B2B36}" srcOrd="2" destOrd="0" parTransId="{515A1AB7-F3AB-4C04-ADEA-55CD426F642F}" sibTransId="{BDE16012-D81D-48C2-8102-922ED575A1CB}"/>
    <dgm:cxn modelId="{10BD4BC7-755B-4C36-A65F-85E25D1E965F}" type="presParOf" srcId="{22DCE30D-A8BC-41E0-B96F-5F3C5298ACB0}" destId="{21EB55CE-0622-4354-B43C-288095D552A1}" srcOrd="0" destOrd="0" presId="urn:microsoft.com/office/officeart/2018/2/layout/IconVerticalSolidList"/>
    <dgm:cxn modelId="{283AAB83-5997-4F2D-BF80-6D08F14234DC}" type="presParOf" srcId="{21EB55CE-0622-4354-B43C-288095D552A1}" destId="{A25AA1A6-13CD-4054-A855-096A004178CD}" srcOrd="0" destOrd="0" presId="urn:microsoft.com/office/officeart/2018/2/layout/IconVerticalSolidList"/>
    <dgm:cxn modelId="{5E48CC53-6234-4566-84FB-CD611CBDD49B}" type="presParOf" srcId="{21EB55CE-0622-4354-B43C-288095D552A1}" destId="{2BE83FB4-E9DF-425B-BD6E-0553D60BDB4B}" srcOrd="1" destOrd="0" presId="urn:microsoft.com/office/officeart/2018/2/layout/IconVerticalSolidList"/>
    <dgm:cxn modelId="{72C310AD-92B7-41A0-9E7B-26A52F7BD8A7}" type="presParOf" srcId="{21EB55CE-0622-4354-B43C-288095D552A1}" destId="{95980604-D1FE-4C5A-B80F-2CC533D3C63A}" srcOrd="2" destOrd="0" presId="urn:microsoft.com/office/officeart/2018/2/layout/IconVerticalSolidList"/>
    <dgm:cxn modelId="{78C85C56-8C0E-4A57-A60A-8A8BB48660CB}" type="presParOf" srcId="{21EB55CE-0622-4354-B43C-288095D552A1}" destId="{79210843-38D0-4942-AC01-E29F8A8DACA9}" srcOrd="3" destOrd="0" presId="urn:microsoft.com/office/officeart/2018/2/layout/IconVerticalSolidList"/>
    <dgm:cxn modelId="{BFE4BF70-6834-42F7-869A-697851B7FEBD}" type="presParOf" srcId="{22DCE30D-A8BC-41E0-B96F-5F3C5298ACB0}" destId="{3756346D-678C-4767-928E-E82AC87D282E}" srcOrd="1" destOrd="0" presId="urn:microsoft.com/office/officeart/2018/2/layout/IconVerticalSolidList"/>
    <dgm:cxn modelId="{E5BD0BD6-652B-48ED-90E6-7E1F58AE9075}" type="presParOf" srcId="{22DCE30D-A8BC-41E0-B96F-5F3C5298ACB0}" destId="{24DDAF56-4187-463B-AAE0-5D82AFFA8E0A}" srcOrd="2" destOrd="0" presId="urn:microsoft.com/office/officeart/2018/2/layout/IconVerticalSolidList"/>
    <dgm:cxn modelId="{FB531CE2-0C30-4BC7-BCE8-4B1F85AE4EA4}" type="presParOf" srcId="{24DDAF56-4187-463B-AAE0-5D82AFFA8E0A}" destId="{24C44883-5AF0-4775-A38E-04BB54C5433F}" srcOrd="0" destOrd="0" presId="urn:microsoft.com/office/officeart/2018/2/layout/IconVerticalSolidList"/>
    <dgm:cxn modelId="{C06BF128-0D5E-4EAB-BD15-6E8C4B7FE48A}" type="presParOf" srcId="{24DDAF56-4187-463B-AAE0-5D82AFFA8E0A}" destId="{B1225162-03C6-4379-905A-6CE1FA2394AE}" srcOrd="1" destOrd="0" presId="urn:microsoft.com/office/officeart/2018/2/layout/IconVerticalSolidList"/>
    <dgm:cxn modelId="{A3A7669D-9F55-4EE2-8BC0-FA7E5C494903}" type="presParOf" srcId="{24DDAF56-4187-463B-AAE0-5D82AFFA8E0A}" destId="{E7A33FA9-230C-4F17-A809-46D0D68C1ADE}" srcOrd="2" destOrd="0" presId="urn:microsoft.com/office/officeart/2018/2/layout/IconVerticalSolidList"/>
    <dgm:cxn modelId="{ADC20E21-6B0D-4903-8A36-9287EC8C654B}" type="presParOf" srcId="{24DDAF56-4187-463B-AAE0-5D82AFFA8E0A}" destId="{FCA257CE-D07C-42D0-8ABD-F9E3CB7FE81E}" srcOrd="3" destOrd="0" presId="urn:microsoft.com/office/officeart/2018/2/layout/IconVerticalSolidList"/>
    <dgm:cxn modelId="{3E9979EA-4E9F-457C-993D-E9AFAA64E6BA}" type="presParOf" srcId="{24DDAF56-4187-463B-AAE0-5D82AFFA8E0A}" destId="{F7E66EC2-D579-4D3D-AEAB-ECCB096F706A}" srcOrd="4" destOrd="0" presId="urn:microsoft.com/office/officeart/2018/2/layout/IconVerticalSolidList"/>
    <dgm:cxn modelId="{DE869DCC-6B1D-4FA9-A133-BD1B6ADC4C83}" type="presParOf" srcId="{22DCE30D-A8BC-41E0-B96F-5F3C5298ACB0}" destId="{C2B1187A-5BAD-4851-BC07-D427C0ADEE9A}" srcOrd="3" destOrd="0" presId="urn:microsoft.com/office/officeart/2018/2/layout/IconVerticalSolidList"/>
    <dgm:cxn modelId="{6B9E060E-1D81-4458-AD19-042611B4F207}" type="presParOf" srcId="{22DCE30D-A8BC-41E0-B96F-5F3C5298ACB0}" destId="{D7FE4619-0994-452D-9F67-F853CB94DB2F}" srcOrd="4" destOrd="0" presId="urn:microsoft.com/office/officeart/2018/2/layout/IconVerticalSolidList"/>
    <dgm:cxn modelId="{42330FC9-688D-4A28-B90D-C9F733253FB4}" type="presParOf" srcId="{D7FE4619-0994-452D-9F67-F853CB94DB2F}" destId="{9A94B692-8CDC-4CF5-8EF7-423A9E32EE0C}" srcOrd="0" destOrd="0" presId="urn:microsoft.com/office/officeart/2018/2/layout/IconVerticalSolidList"/>
    <dgm:cxn modelId="{22D4333F-2B5F-4AAF-9863-5D1BF40922AA}" type="presParOf" srcId="{D7FE4619-0994-452D-9F67-F853CB94DB2F}" destId="{C81A927C-032B-4B10-9861-F63C882B48B3}" srcOrd="1" destOrd="0" presId="urn:microsoft.com/office/officeart/2018/2/layout/IconVerticalSolidList"/>
    <dgm:cxn modelId="{1602B34B-DBEF-4F6E-8D9B-E699B7F14403}" type="presParOf" srcId="{D7FE4619-0994-452D-9F67-F853CB94DB2F}" destId="{9D45B221-7B86-4A71-A46A-452144961DF5}" srcOrd="2" destOrd="0" presId="urn:microsoft.com/office/officeart/2018/2/layout/IconVerticalSolidList"/>
    <dgm:cxn modelId="{7C7AD6E6-1AF2-4253-9163-29FD8C210B7A}" type="presParOf" srcId="{D7FE4619-0994-452D-9F67-F853CB94DB2F}" destId="{98711BAF-BF1E-4E78-B9B4-1DEB02D15C97}" srcOrd="3" destOrd="0" presId="urn:microsoft.com/office/officeart/2018/2/layout/IconVerticalSolidList"/>
    <dgm:cxn modelId="{C9A24165-6878-4B52-9ECF-4993009EFF16}" type="presParOf" srcId="{D7FE4619-0994-452D-9F67-F853CB94DB2F}" destId="{EF5A100A-41FA-49B4-9085-A3C53697047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5EB9AD-D438-DC4E-9691-04AFD1292766}" type="doc">
      <dgm:prSet loTypeId="urn:microsoft.com/office/officeart/2005/8/layout/hProcess9" loCatId="process" qsTypeId="urn:microsoft.com/office/officeart/2005/8/quickstyle/simple3" qsCatId="simple" csTypeId="urn:microsoft.com/office/officeart/2005/8/colors/colorful1" csCatId="colorful"/>
      <dgm:spPr/>
      <dgm:t>
        <a:bodyPr/>
        <a:lstStyle/>
        <a:p>
          <a:endParaRPr lang="en-US"/>
        </a:p>
      </dgm:t>
    </dgm:pt>
    <dgm:pt modelId="{4DAF1DBA-0793-AF4F-AA67-0FF514CC6506}">
      <dgm:prSet/>
      <dgm:spPr/>
      <dgm:t>
        <a:bodyPr/>
        <a:lstStyle/>
        <a:p>
          <a:r>
            <a:rPr lang="en-US" baseline="0"/>
            <a:t>Assess needs for training </a:t>
          </a:r>
          <a:endParaRPr lang="en-US"/>
        </a:p>
      </dgm:t>
    </dgm:pt>
    <dgm:pt modelId="{00E76199-4FEC-D949-B2BD-783CD249CF55}" type="parTrans" cxnId="{4C473FFD-CEDB-2D4B-91DD-DD4EECF5869A}">
      <dgm:prSet/>
      <dgm:spPr/>
      <dgm:t>
        <a:bodyPr/>
        <a:lstStyle/>
        <a:p>
          <a:endParaRPr lang="en-US"/>
        </a:p>
      </dgm:t>
    </dgm:pt>
    <dgm:pt modelId="{146046C9-506C-5A49-A14C-AB5602DC4107}" type="sibTrans" cxnId="{4C473FFD-CEDB-2D4B-91DD-DD4EECF5869A}">
      <dgm:prSet/>
      <dgm:spPr/>
      <dgm:t>
        <a:bodyPr/>
        <a:lstStyle/>
        <a:p>
          <a:endParaRPr lang="en-US"/>
        </a:p>
      </dgm:t>
    </dgm:pt>
    <dgm:pt modelId="{6563F9F0-71E3-6345-99D9-1CC136B8CE00}">
      <dgm:prSet/>
      <dgm:spPr/>
      <dgm:t>
        <a:bodyPr/>
        <a:lstStyle/>
        <a:p>
          <a:r>
            <a:rPr lang="en-US" baseline="0"/>
            <a:t>Ensure readiness for training</a:t>
          </a:r>
          <a:endParaRPr lang="en-US"/>
        </a:p>
      </dgm:t>
    </dgm:pt>
    <dgm:pt modelId="{FF94EA2B-EEE8-2A43-81A7-A2970363086A}" type="parTrans" cxnId="{C0CBA838-19EC-F74C-9D90-49A98CA2D8FF}">
      <dgm:prSet/>
      <dgm:spPr/>
      <dgm:t>
        <a:bodyPr/>
        <a:lstStyle/>
        <a:p>
          <a:endParaRPr lang="en-US"/>
        </a:p>
      </dgm:t>
    </dgm:pt>
    <dgm:pt modelId="{08D94463-3E57-9144-9D5D-7BA91CECA6D3}" type="sibTrans" cxnId="{C0CBA838-19EC-F74C-9D90-49A98CA2D8FF}">
      <dgm:prSet/>
      <dgm:spPr/>
      <dgm:t>
        <a:bodyPr/>
        <a:lstStyle/>
        <a:p>
          <a:endParaRPr lang="en-US"/>
        </a:p>
      </dgm:t>
    </dgm:pt>
    <dgm:pt modelId="{0BE77CA1-C646-3A4D-91BC-427518815BE0}">
      <dgm:prSet/>
      <dgm:spPr/>
      <dgm:t>
        <a:bodyPr/>
        <a:lstStyle/>
        <a:p>
          <a:r>
            <a:rPr lang="en-US" baseline="0"/>
            <a:t>Plan training program</a:t>
          </a:r>
          <a:endParaRPr lang="en-US"/>
        </a:p>
      </dgm:t>
    </dgm:pt>
    <dgm:pt modelId="{3358D614-67AA-5C4F-9797-68E46A8D4D71}" type="parTrans" cxnId="{1EB53991-762B-9F4D-94A3-B74A9E645A09}">
      <dgm:prSet/>
      <dgm:spPr/>
      <dgm:t>
        <a:bodyPr/>
        <a:lstStyle/>
        <a:p>
          <a:endParaRPr lang="en-US"/>
        </a:p>
      </dgm:t>
    </dgm:pt>
    <dgm:pt modelId="{E2EC0F62-1B4C-614C-A885-6AF1C6458442}" type="sibTrans" cxnId="{1EB53991-762B-9F4D-94A3-B74A9E645A09}">
      <dgm:prSet/>
      <dgm:spPr/>
      <dgm:t>
        <a:bodyPr/>
        <a:lstStyle/>
        <a:p>
          <a:endParaRPr lang="en-US"/>
        </a:p>
      </dgm:t>
    </dgm:pt>
    <dgm:pt modelId="{784EDAF4-747A-FA42-B6BE-512F8726268C}">
      <dgm:prSet/>
      <dgm:spPr/>
      <dgm:t>
        <a:bodyPr/>
        <a:lstStyle/>
        <a:p>
          <a:r>
            <a:rPr lang="en-US" baseline="0"/>
            <a:t>Implement training program</a:t>
          </a:r>
          <a:endParaRPr lang="en-US"/>
        </a:p>
      </dgm:t>
    </dgm:pt>
    <dgm:pt modelId="{3832C342-89A4-EF43-A317-454F3877FD13}" type="parTrans" cxnId="{7C769ABE-F077-D84A-8E24-4352B4F1335C}">
      <dgm:prSet/>
      <dgm:spPr/>
      <dgm:t>
        <a:bodyPr/>
        <a:lstStyle/>
        <a:p>
          <a:endParaRPr lang="en-US"/>
        </a:p>
      </dgm:t>
    </dgm:pt>
    <dgm:pt modelId="{71F9C7BA-1533-EE47-A382-B34425D85335}" type="sibTrans" cxnId="{7C769ABE-F077-D84A-8E24-4352B4F1335C}">
      <dgm:prSet/>
      <dgm:spPr/>
      <dgm:t>
        <a:bodyPr/>
        <a:lstStyle/>
        <a:p>
          <a:endParaRPr lang="en-US"/>
        </a:p>
      </dgm:t>
    </dgm:pt>
    <dgm:pt modelId="{B8685E06-DE92-5E4C-B251-F7623218B1B2}">
      <dgm:prSet/>
      <dgm:spPr/>
      <dgm:t>
        <a:bodyPr/>
        <a:lstStyle/>
        <a:p>
          <a:r>
            <a:rPr lang="en-US" baseline="0"/>
            <a:t>Evaluate results of training</a:t>
          </a:r>
          <a:endParaRPr lang="en-US"/>
        </a:p>
      </dgm:t>
    </dgm:pt>
    <dgm:pt modelId="{C099A626-5D72-F94A-A53D-DE53F26E27D3}" type="parTrans" cxnId="{9C0B016B-B627-EE47-AB93-003ADD31BBD4}">
      <dgm:prSet/>
      <dgm:spPr/>
      <dgm:t>
        <a:bodyPr/>
        <a:lstStyle/>
        <a:p>
          <a:endParaRPr lang="en-US"/>
        </a:p>
      </dgm:t>
    </dgm:pt>
    <dgm:pt modelId="{69E0D473-A727-7A45-9488-3FA78FB634E6}" type="sibTrans" cxnId="{9C0B016B-B627-EE47-AB93-003ADD31BBD4}">
      <dgm:prSet/>
      <dgm:spPr/>
      <dgm:t>
        <a:bodyPr/>
        <a:lstStyle/>
        <a:p>
          <a:endParaRPr lang="en-US"/>
        </a:p>
      </dgm:t>
    </dgm:pt>
    <dgm:pt modelId="{AADAB6F8-C47A-3A4B-B486-50CC44955845}" type="pres">
      <dgm:prSet presAssocID="{F05EB9AD-D438-DC4E-9691-04AFD1292766}" presName="CompostProcess" presStyleCnt="0">
        <dgm:presLayoutVars>
          <dgm:dir/>
          <dgm:resizeHandles val="exact"/>
        </dgm:presLayoutVars>
      </dgm:prSet>
      <dgm:spPr/>
    </dgm:pt>
    <dgm:pt modelId="{4476AC96-08FE-E949-8A9F-465C4242FA31}" type="pres">
      <dgm:prSet presAssocID="{F05EB9AD-D438-DC4E-9691-04AFD1292766}" presName="arrow" presStyleLbl="bgShp" presStyleIdx="0" presStyleCnt="1"/>
      <dgm:spPr/>
    </dgm:pt>
    <dgm:pt modelId="{FE1DB40F-673D-C24C-BBD0-CA515EAC4D85}" type="pres">
      <dgm:prSet presAssocID="{F05EB9AD-D438-DC4E-9691-04AFD1292766}" presName="linearProcess" presStyleCnt="0"/>
      <dgm:spPr/>
    </dgm:pt>
    <dgm:pt modelId="{739797E7-4305-AB4C-B767-0B6E176E5003}" type="pres">
      <dgm:prSet presAssocID="{4DAF1DBA-0793-AF4F-AA67-0FF514CC6506}" presName="textNode" presStyleLbl="node1" presStyleIdx="0" presStyleCnt="5">
        <dgm:presLayoutVars>
          <dgm:bulletEnabled val="1"/>
        </dgm:presLayoutVars>
      </dgm:prSet>
      <dgm:spPr/>
    </dgm:pt>
    <dgm:pt modelId="{D30636F9-CD58-BC49-942D-960532E54695}" type="pres">
      <dgm:prSet presAssocID="{146046C9-506C-5A49-A14C-AB5602DC4107}" presName="sibTrans" presStyleCnt="0"/>
      <dgm:spPr/>
    </dgm:pt>
    <dgm:pt modelId="{477E3F59-9056-7B40-A5C5-38F76EA3F32C}" type="pres">
      <dgm:prSet presAssocID="{6563F9F0-71E3-6345-99D9-1CC136B8CE00}" presName="textNode" presStyleLbl="node1" presStyleIdx="1" presStyleCnt="5">
        <dgm:presLayoutVars>
          <dgm:bulletEnabled val="1"/>
        </dgm:presLayoutVars>
      </dgm:prSet>
      <dgm:spPr/>
    </dgm:pt>
    <dgm:pt modelId="{A33CE6A1-0CE4-8C4F-8CA5-943E3BA48134}" type="pres">
      <dgm:prSet presAssocID="{08D94463-3E57-9144-9D5D-7BA91CECA6D3}" presName="sibTrans" presStyleCnt="0"/>
      <dgm:spPr/>
    </dgm:pt>
    <dgm:pt modelId="{9047C258-4B48-7E48-BE41-964D59D786F3}" type="pres">
      <dgm:prSet presAssocID="{0BE77CA1-C646-3A4D-91BC-427518815BE0}" presName="textNode" presStyleLbl="node1" presStyleIdx="2" presStyleCnt="5">
        <dgm:presLayoutVars>
          <dgm:bulletEnabled val="1"/>
        </dgm:presLayoutVars>
      </dgm:prSet>
      <dgm:spPr/>
    </dgm:pt>
    <dgm:pt modelId="{FAE57EAA-86F5-2A4A-A2DA-FD4FB5A316C2}" type="pres">
      <dgm:prSet presAssocID="{E2EC0F62-1B4C-614C-A885-6AF1C6458442}" presName="sibTrans" presStyleCnt="0"/>
      <dgm:spPr/>
    </dgm:pt>
    <dgm:pt modelId="{84B91CD7-137C-8D4F-9AFC-D9AAA393FC4E}" type="pres">
      <dgm:prSet presAssocID="{784EDAF4-747A-FA42-B6BE-512F8726268C}" presName="textNode" presStyleLbl="node1" presStyleIdx="3" presStyleCnt="5">
        <dgm:presLayoutVars>
          <dgm:bulletEnabled val="1"/>
        </dgm:presLayoutVars>
      </dgm:prSet>
      <dgm:spPr/>
    </dgm:pt>
    <dgm:pt modelId="{BEF178DB-5814-2D4C-8672-ED787E66A847}" type="pres">
      <dgm:prSet presAssocID="{71F9C7BA-1533-EE47-A382-B34425D85335}" presName="sibTrans" presStyleCnt="0"/>
      <dgm:spPr/>
    </dgm:pt>
    <dgm:pt modelId="{776275D5-DA24-8C44-A9BE-C20A174E0246}" type="pres">
      <dgm:prSet presAssocID="{B8685E06-DE92-5E4C-B251-F7623218B1B2}" presName="textNode" presStyleLbl="node1" presStyleIdx="4" presStyleCnt="5">
        <dgm:presLayoutVars>
          <dgm:bulletEnabled val="1"/>
        </dgm:presLayoutVars>
      </dgm:prSet>
      <dgm:spPr/>
    </dgm:pt>
  </dgm:ptLst>
  <dgm:cxnLst>
    <dgm:cxn modelId="{C0CBA838-19EC-F74C-9D90-49A98CA2D8FF}" srcId="{F05EB9AD-D438-DC4E-9691-04AFD1292766}" destId="{6563F9F0-71E3-6345-99D9-1CC136B8CE00}" srcOrd="1" destOrd="0" parTransId="{FF94EA2B-EEE8-2A43-81A7-A2970363086A}" sibTransId="{08D94463-3E57-9144-9D5D-7BA91CECA6D3}"/>
    <dgm:cxn modelId="{E3C69C57-7274-774E-9B0C-657AF5E08708}" type="presOf" srcId="{6563F9F0-71E3-6345-99D9-1CC136B8CE00}" destId="{477E3F59-9056-7B40-A5C5-38F76EA3F32C}" srcOrd="0" destOrd="0" presId="urn:microsoft.com/office/officeart/2005/8/layout/hProcess9"/>
    <dgm:cxn modelId="{02CD3468-73E8-D647-A907-6E2A8D002480}" type="presOf" srcId="{F05EB9AD-D438-DC4E-9691-04AFD1292766}" destId="{AADAB6F8-C47A-3A4B-B486-50CC44955845}" srcOrd="0" destOrd="0" presId="urn:microsoft.com/office/officeart/2005/8/layout/hProcess9"/>
    <dgm:cxn modelId="{9C0B016B-B627-EE47-AB93-003ADD31BBD4}" srcId="{F05EB9AD-D438-DC4E-9691-04AFD1292766}" destId="{B8685E06-DE92-5E4C-B251-F7623218B1B2}" srcOrd="4" destOrd="0" parTransId="{C099A626-5D72-F94A-A53D-DE53F26E27D3}" sibTransId="{69E0D473-A727-7A45-9488-3FA78FB634E6}"/>
    <dgm:cxn modelId="{1EB53991-762B-9F4D-94A3-B74A9E645A09}" srcId="{F05EB9AD-D438-DC4E-9691-04AFD1292766}" destId="{0BE77CA1-C646-3A4D-91BC-427518815BE0}" srcOrd="2" destOrd="0" parTransId="{3358D614-67AA-5C4F-9797-68E46A8D4D71}" sibTransId="{E2EC0F62-1B4C-614C-A885-6AF1C6458442}"/>
    <dgm:cxn modelId="{1541FD98-0E90-994A-9070-648E42A1B01C}" type="presOf" srcId="{4DAF1DBA-0793-AF4F-AA67-0FF514CC6506}" destId="{739797E7-4305-AB4C-B767-0B6E176E5003}" srcOrd="0" destOrd="0" presId="urn:microsoft.com/office/officeart/2005/8/layout/hProcess9"/>
    <dgm:cxn modelId="{5EA7B8A2-D31C-DD47-839F-1A40BB5D19A2}" type="presOf" srcId="{B8685E06-DE92-5E4C-B251-F7623218B1B2}" destId="{776275D5-DA24-8C44-A9BE-C20A174E0246}" srcOrd="0" destOrd="0" presId="urn:microsoft.com/office/officeart/2005/8/layout/hProcess9"/>
    <dgm:cxn modelId="{D993D3AC-90BC-DA4D-9A84-49ACA61E515B}" type="presOf" srcId="{784EDAF4-747A-FA42-B6BE-512F8726268C}" destId="{84B91CD7-137C-8D4F-9AFC-D9AAA393FC4E}" srcOrd="0" destOrd="0" presId="urn:microsoft.com/office/officeart/2005/8/layout/hProcess9"/>
    <dgm:cxn modelId="{7C769ABE-F077-D84A-8E24-4352B4F1335C}" srcId="{F05EB9AD-D438-DC4E-9691-04AFD1292766}" destId="{784EDAF4-747A-FA42-B6BE-512F8726268C}" srcOrd="3" destOrd="0" parTransId="{3832C342-89A4-EF43-A317-454F3877FD13}" sibTransId="{71F9C7BA-1533-EE47-A382-B34425D85335}"/>
    <dgm:cxn modelId="{7F4497E0-78F1-204C-9093-3599DFE1C236}" type="presOf" srcId="{0BE77CA1-C646-3A4D-91BC-427518815BE0}" destId="{9047C258-4B48-7E48-BE41-964D59D786F3}" srcOrd="0" destOrd="0" presId="urn:microsoft.com/office/officeart/2005/8/layout/hProcess9"/>
    <dgm:cxn modelId="{4C473FFD-CEDB-2D4B-91DD-DD4EECF5869A}" srcId="{F05EB9AD-D438-DC4E-9691-04AFD1292766}" destId="{4DAF1DBA-0793-AF4F-AA67-0FF514CC6506}" srcOrd="0" destOrd="0" parTransId="{00E76199-4FEC-D949-B2BD-783CD249CF55}" sibTransId="{146046C9-506C-5A49-A14C-AB5602DC4107}"/>
    <dgm:cxn modelId="{E3951289-C987-C34F-81D8-0E95553AF331}" type="presParOf" srcId="{AADAB6F8-C47A-3A4B-B486-50CC44955845}" destId="{4476AC96-08FE-E949-8A9F-465C4242FA31}" srcOrd="0" destOrd="0" presId="urn:microsoft.com/office/officeart/2005/8/layout/hProcess9"/>
    <dgm:cxn modelId="{BCA1C5F7-2225-4F4C-ABAE-AD49F6A8C3F7}" type="presParOf" srcId="{AADAB6F8-C47A-3A4B-B486-50CC44955845}" destId="{FE1DB40F-673D-C24C-BBD0-CA515EAC4D85}" srcOrd="1" destOrd="0" presId="urn:microsoft.com/office/officeart/2005/8/layout/hProcess9"/>
    <dgm:cxn modelId="{A74E591F-929A-FE43-81A2-C9557EDC7097}" type="presParOf" srcId="{FE1DB40F-673D-C24C-BBD0-CA515EAC4D85}" destId="{739797E7-4305-AB4C-B767-0B6E176E5003}" srcOrd="0" destOrd="0" presId="urn:microsoft.com/office/officeart/2005/8/layout/hProcess9"/>
    <dgm:cxn modelId="{C21B86B5-9228-0649-8021-9428F9CB3AD6}" type="presParOf" srcId="{FE1DB40F-673D-C24C-BBD0-CA515EAC4D85}" destId="{D30636F9-CD58-BC49-942D-960532E54695}" srcOrd="1" destOrd="0" presId="urn:microsoft.com/office/officeart/2005/8/layout/hProcess9"/>
    <dgm:cxn modelId="{FD09F59F-9AF0-6C44-98B0-029D0D6B94F1}" type="presParOf" srcId="{FE1DB40F-673D-C24C-BBD0-CA515EAC4D85}" destId="{477E3F59-9056-7B40-A5C5-38F76EA3F32C}" srcOrd="2" destOrd="0" presId="urn:microsoft.com/office/officeart/2005/8/layout/hProcess9"/>
    <dgm:cxn modelId="{22986F3D-4400-BC4D-B920-29741A2436A9}" type="presParOf" srcId="{FE1DB40F-673D-C24C-BBD0-CA515EAC4D85}" destId="{A33CE6A1-0CE4-8C4F-8CA5-943E3BA48134}" srcOrd="3" destOrd="0" presId="urn:microsoft.com/office/officeart/2005/8/layout/hProcess9"/>
    <dgm:cxn modelId="{E4B7FAC4-DF79-E640-873B-D14DD094B761}" type="presParOf" srcId="{FE1DB40F-673D-C24C-BBD0-CA515EAC4D85}" destId="{9047C258-4B48-7E48-BE41-964D59D786F3}" srcOrd="4" destOrd="0" presId="urn:microsoft.com/office/officeart/2005/8/layout/hProcess9"/>
    <dgm:cxn modelId="{72B91D6B-51D5-F440-90F3-3A3EE578EE97}" type="presParOf" srcId="{FE1DB40F-673D-C24C-BBD0-CA515EAC4D85}" destId="{FAE57EAA-86F5-2A4A-A2DA-FD4FB5A316C2}" srcOrd="5" destOrd="0" presId="urn:microsoft.com/office/officeart/2005/8/layout/hProcess9"/>
    <dgm:cxn modelId="{4CF39363-6F10-B345-B618-EF2E97D353C4}" type="presParOf" srcId="{FE1DB40F-673D-C24C-BBD0-CA515EAC4D85}" destId="{84B91CD7-137C-8D4F-9AFC-D9AAA393FC4E}" srcOrd="6" destOrd="0" presId="urn:microsoft.com/office/officeart/2005/8/layout/hProcess9"/>
    <dgm:cxn modelId="{0406D4C8-D729-2B49-9F3F-E331BE592516}" type="presParOf" srcId="{FE1DB40F-673D-C24C-BBD0-CA515EAC4D85}" destId="{BEF178DB-5814-2D4C-8672-ED787E66A847}" srcOrd="7" destOrd="0" presId="urn:microsoft.com/office/officeart/2005/8/layout/hProcess9"/>
    <dgm:cxn modelId="{17D5D7DC-52FD-E641-BB94-286A5A7EE041}" type="presParOf" srcId="{FE1DB40F-673D-C24C-BBD0-CA515EAC4D85}" destId="{776275D5-DA24-8C44-A9BE-C20A174E0246}"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E618C5-1C11-CB45-98E9-DA92F8BE8B88}" type="doc">
      <dgm:prSet loTypeId="urn:microsoft.com/office/officeart/2008/layout/LinedList" loCatId="process" qsTypeId="urn:microsoft.com/office/officeart/2005/8/quickstyle/simple1" qsCatId="simple" csTypeId="urn:microsoft.com/office/officeart/2005/8/colors/accent1_1" csCatId="accent1" phldr="1"/>
      <dgm:spPr/>
      <dgm:t>
        <a:bodyPr/>
        <a:lstStyle/>
        <a:p>
          <a:endParaRPr lang="en-US"/>
        </a:p>
      </dgm:t>
    </dgm:pt>
    <dgm:pt modelId="{184A23BD-F98F-234A-8A53-79C95E38967F}">
      <dgm:prSet/>
      <dgm:spPr>
        <a:solidFill>
          <a:schemeClr val="accent1">
            <a:tint val="40000"/>
            <a:hueOff val="0"/>
            <a:satOff val="0"/>
            <a:lumOff val="0"/>
          </a:schemeClr>
        </a:solidFill>
      </dgm:spPr>
      <dgm:t>
        <a:bodyPr/>
        <a:lstStyle/>
        <a:p>
          <a:r>
            <a:rPr lang="en-US" b="1" u="sng" baseline="0" dirty="0"/>
            <a:t>Needs assessment</a:t>
          </a:r>
          <a:r>
            <a:rPr lang="en-US" baseline="0" dirty="0"/>
            <a:t>: the process of evaluating the organization, individual employees, and employees’ tasks to determine what kinds of training, if any, are necessary</a:t>
          </a:r>
          <a:endParaRPr lang="en-US" dirty="0"/>
        </a:p>
      </dgm:t>
    </dgm:pt>
    <dgm:pt modelId="{94F618D5-0693-2740-AFAE-583EFF49B1A1}" type="parTrans" cxnId="{421810C0-7E3F-D94C-9215-D780937EC8AA}">
      <dgm:prSet/>
      <dgm:spPr/>
      <dgm:t>
        <a:bodyPr/>
        <a:lstStyle/>
        <a:p>
          <a:endParaRPr lang="en-US"/>
        </a:p>
      </dgm:t>
    </dgm:pt>
    <dgm:pt modelId="{C2667E03-E4E9-364A-AB5E-8C72B0C32C75}" type="sibTrans" cxnId="{421810C0-7E3F-D94C-9215-D780937EC8AA}">
      <dgm:prSet/>
      <dgm:spPr/>
      <dgm:t>
        <a:bodyPr/>
        <a:lstStyle/>
        <a:p>
          <a:endParaRPr lang="en-US"/>
        </a:p>
      </dgm:t>
    </dgm:pt>
    <dgm:pt modelId="{59CE54A2-6AE8-254E-9F05-72FAE31955BC}">
      <dgm:prSet/>
      <dgm:spPr/>
      <dgm:t>
        <a:bodyPr/>
        <a:lstStyle/>
        <a:p>
          <a:r>
            <a:rPr lang="en-US" i="1" baseline="0"/>
            <a:t>Organization analysis: What is the context in which training will occur?</a:t>
          </a:r>
          <a:endParaRPr lang="en-US"/>
        </a:p>
      </dgm:t>
    </dgm:pt>
    <dgm:pt modelId="{4CA575A7-1535-F847-9BC0-D04ADED7597F}" type="parTrans" cxnId="{290681A5-47EC-D548-BC5A-4C22E96A9CDD}">
      <dgm:prSet/>
      <dgm:spPr/>
      <dgm:t>
        <a:bodyPr/>
        <a:lstStyle/>
        <a:p>
          <a:endParaRPr lang="en-US"/>
        </a:p>
      </dgm:t>
    </dgm:pt>
    <dgm:pt modelId="{139AAFFF-9DD5-9A4D-A094-8F5C47F3AD94}" type="sibTrans" cxnId="{290681A5-47EC-D548-BC5A-4C22E96A9CDD}">
      <dgm:prSet/>
      <dgm:spPr/>
      <dgm:t>
        <a:bodyPr/>
        <a:lstStyle/>
        <a:p>
          <a:endParaRPr lang="en-US"/>
        </a:p>
      </dgm:t>
    </dgm:pt>
    <dgm:pt modelId="{CC3E22C2-D960-7E4C-93B2-69A52738A043}">
      <dgm:prSet/>
      <dgm:spPr/>
      <dgm:t>
        <a:bodyPr/>
        <a:lstStyle/>
        <a:p>
          <a:r>
            <a:rPr lang="en-US" i="1" baseline="0"/>
            <a:t>Person analysis: Who needs training?</a:t>
          </a:r>
          <a:endParaRPr lang="en-US"/>
        </a:p>
      </dgm:t>
    </dgm:pt>
    <dgm:pt modelId="{C394C37D-9162-8C4E-AF74-C091113B9A45}" type="parTrans" cxnId="{3328CE59-40B7-C142-B5B4-EE98A273DC52}">
      <dgm:prSet/>
      <dgm:spPr/>
      <dgm:t>
        <a:bodyPr/>
        <a:lstStyle/>
        <a:p>
          <a:endParaRPr lang="en-US"/>
        </a:p>
      </dgm:t>
    </dgm:pt>
    <dgm:pt modelId="{BC974930-5E93-0A4F-A17B-1032576A98FC}" type="sibTrans" cxnId="{3328CE59-40B7-C142-B5B4-EE98A273DC52}">
      <dgm:prSet/>
      <dgm:spPr/>
      <dgm:t>
        <a:bodyPr/>
        <a:lstStyle/>
        <a:p>
          <a:endParaRPr lang="en-US"/>
        </a:p>
      </dgm:t>
    </dgm:pt>
    <dgm:pt modelId="{60A3876B-7543-794E-9869-AA1020C6C601}">
      <dgm:prSet/>
      <dgm:spPr/>
      <dgm:t>
        <a:bodyPr/>
        <a:lstStyle/>
        <a:p>
          <a:r>
            <a:rPr lang="en-US" i="1" baseline="0"/>
            <a:t>Task analysis: What subjects should the training cover?</a:t>
          </a:r>
          <a:endParaRPr lang="en-US"/>
        </a:p>
      </dgm:t>
    </dgm:pt>
    <dgm:pt modelId="{95C4A78B-38B9-7C4A-9A56-D765399D39DB}" type="parTrans" cxnId="{1D35B351-267F-5549-ACCF-8FC3DFECA6BE}">
      <dgm:prSet/>
      <dgm:spPr/>
      <dgm:t>
        <a:bodyPr/>
        <a:lstStyle/>
        <a:p>
          <a:endParaRPr lang="en-US"/>
        </a:p>
      </dgm:t>
    </dgm:pt>
    <dgm:pt modelId="{2BC459B0-CBF6-CF44-AD09-E54D7428E8A6}" type="sibTrans" cxnId="{1D35B351-267F-5549-ACCF-8FC3DFECA6BE}">
      <dgm:prSet/>
      <dgm:spPr/>
      <dgm:t>
        <a:bodyPr/>
        <a:lstStyle/>
        <a:p>
          <a:endParaRPr lang="en-US"/>
        </a:p>
      </dgm:t>
    </dgm:pt>
    <dgm:pt modelId="{FF6E1AE2-A9B4-D44E-8063-81FA2E2FE9B6}" type="pres">
      <dgm:prSet presAssocID="{0AE618C5-1C11-CB45-98E9-DA92F8BE8B88}" presName="vert0" presStyleCnt="0">
        <dgm:presLayoutVars>
          <dgm:dir/>
          <dgm:animOne val="branch"/>
          <dgm:animLvl val="lvl"/>
        </dgm:presLayoutVars>
      </dgm:prSet>
      <dgm:spPr/>
    </dgm:pt>
    <dgm:pt modelId="{5CC64E57-2B61-604F-BEBD-E5B15D1ADB23}" type="pres">
      <dgm:prSet presAssocID="{184A23BD-F98F-234A-8A53-79C95E38967F}" presName="thickLine" presStyleLbl="alignNode1" presStyleIdx="0" presStyleCnt="1"/>
      <dgm:spPr/>
    </dgm:pt>
    <dgm:pt modelId="{56C0FB58-4386-464C-821F-C4765E4C174B}" type="pres">
      <dgm:prSet presAssocID="{184A23BD-F98F-234A-8A53-79C95E38967F}" presName="horz1" presStyleCnt="0"/>
      <dgm:spPr/>
    </dgm:pt>
    <dgm:pt modelId="{5F25D366-BC99-B647-9418-3FB3B88E8C66}" type="pres">
      <dgm:prSet presAssocID="{184A23BD-F98F-234A-8A53-79C95E38967F}" presName="tx1" presStyleLbl="revTx" presStyleIdx="0" presStyleCnt="4" custScaleX="211820"/>
      <dgm:spPr/>
    </dgm:pt>
    <dgm:pt modelId="{170A49C1-B41C-F645-9BCB-60EE3E3B8E33}" type="pres">
      <dgm:prSet presAssocID="{184A23BD-F98F-234A-8A53-79C95E38967F}" presName="vert1" presStyleCnt="0"/>
      <dgm:spPr/>
    </dgm:pt>
    <dgm:pt modelId="{C6C87EB3-0A0A-F14E-B9F2-49BD6DE6732F}" type="pres">
      <dgm:prSet presAssocID="{59CE54A2-6AE8-254E-9F05-72FAE31955BC}" presName="vertSpace2a" presStyleCnt="0"/>
      <dgm:spPr/>
    </dgm:pt>
    <dgm:pt modelId="{BAA368D9-7F17-704D-A48E-2A60B2B8040F}" type="pres">
      <dgm:prSet presAssocID="{59CE54A2-6AE8-254E-9F05-72FAE31955BC}" presName="horz2" presStyleCnt="0"/>
      <dgm:spPr/>
    </dgm:pt>
    <dgm:pt modelId="{AC82DEED-A109-1D4C-B48D-138874834966}" type="pres">
      <dgm:prSet presAssocID="{59CE54A2-6AE8-254E-9F05-72FAE31955BC}" presName="horzSpace2" presStyleCnt="0"/>
      <dgm:spPr/>
    </dgm:pt>
    <dgm:pt modelId="{7AD7013E-1055-AB4E-868A-A85C5EB4E4A6}" type="pres">
      <dgm:prSet presAssocID="{59CE54A2-6AE8-254E-9F05-72FAE31955BC}" presName="tx2" presStyleLbl="revTx" presStyleIdx="1" presStyleCnt="4"/>
      <dgm:spPr/>
    </dgm:pt>
    <dgm:pt modelId="{5FAE2540-7C7C-8045-9B99-1D55D6F4AA65}" type="pres">
      <dgm:prSet presAssocID="{59CE54A2-6AE8-254E-9F05-72FAE31955BC}" presName="vert2" presStyleCnt="0"/>
      <dgm:spPr/>
    </dgm:pt>
    <dgm:pt modelId="{EEDD03E8-04AA-9B49-962D-0A1C4ED08327}" type="pres">
      <dgm:prSet presAssocID="{59CE54A2-6AE8-254E-9F05-72FAE31955BC}" presName="thinLine2b" presStyleLbl="callout" presStyleIdx="0" presStyleCnt="3"/>
      <dgm:spPr/>
    </dgm:pt>
    <dgm:pt modelId="{E0B1F482-2353-C043-B242-4996F4BF2D5D}" type="pres">
      <dgm:prSet presAssocID="{59CE54A2-6AE8-254E-9F05-72FAE31955BC}" presName="vertSpace2b" presStyleCnt="0"/>
      <dgm:spPr/>
    </dgm:pt>
    <dgm:pt modelId="{FE8D8C7B-2DCD-D64A-893E-484356B720D4}" type="pres">
      <dgm:prSet presAssocID="{CC3E22C2-D960-7E4C-93B2-69A52738A043}" presName="horz2" presStyleCnt="0"/>
      <dgm:spPr/>
    </dgm:pt>
    <dgm:pt modelId="{ADE2494F-3B54-5C4C-A19C-FDD9D9081610}" type="pres">
      <dgm:prSet presAssocID="{CC3E22C2-D960-7E4C-93B2-69A52738A043}" presName="horzSpace2" presStyleCnt="0"/>
      <dgm:spPr/>
    </dgm:pt>
    <dgm:pt modelId="{512D3006-E2AB-F34D-8D79-ACD3DE34D306}" type="pres">
      <dgm:prSet presAssocID="{CC3E22C2-D960-7E4C-93B2-69A52738A043}" presName="tx2" presStyleLbl="revTx" presStyleIdx="2" presStyleCnt="4"/>
      <dgm:spPr/>
    </dgm:pt>
    <dgm:pt modelId="{3BA50F9F-1461-A044-B4C0-41F4A1D03610}" type="pres">
      <dgm:prSet presAssocID="{CC3E22C2-D960-7E4C-93B2-69A52738A043}" presName="vert2" presStyleCnt="0"/>
      <dgm:spPr/>
    </dgm:pt>
    <dgm:pt modelId="{608F0D7E-B72D-D347-BF6F-9155C9989081}" type="pres">
      <dgm:prSet presAssocID="{CC3E22C2-D960-7E4C-93B2-69A52738A043}" presName="thinLine2b" presStyleLbl="callout" presStyleIdx="1" presStyleCnt="3"/>
      <dgm:spPr/>
    </dgm:pt>
    <dgm:pt modelId="{A308C44C-74B5-0E49-8275-A6430E5C9BDA}" type="pres">
      <dgm:prSet presAssocID="{CC3E22C2-D960-7E4C-93B2-69A52738A043}" presName="vertSpace2b" presStyleCnt="0"/>
      <dgm:spPr/>
    </dgm:pt>
    <dgm:pt modelId="{4D214D88-711E-1D4B-8EAE-87F2D07606B2}" type="pres">
      <dgm:prSet presAssocID="{60A3876B-7543-794E-9869-AA1020C6C601}" presName="horz2" presStyleCnt="0"/>
      <dgm:spPr/>
    </dgm:pt>
    <dgm:pt modelId="{EAB760BD-BE0E-F249-8AC1-28ACC332E633}" type="pres">
      <dgm:prSet presAssocID="{60A3876B-7543-794E-9869-AA1020C6C601}" presName="horzSpace2" presStyleCnt="0"/>
      <dgm:spPr/>
    </dgm:pt>
    <dgm:pt modelId="{FE2A1B1E-9E20-DF44-9484-B38D65DCF8B9}" type="pres">
      <dgm:prSet presAssocID="{60A3876B-7543-794E-9869-AA1020C6C601}" presName="tx2" presStyleLbl="revTx" presStyleIdx="3" presStyleCnt="4"/>
      <dgm:spPr/>
    </dgm:pt>
    <dgm:pt modelId="{E196D2FD-C150-5C42-B4B6-5E04FB41D95C}" type="pres">
      <dgm:prSet presAssocID="{60A3876B-7543-794E-9869-AA1020C6C601}" presName="vert2" presStyleCnt="0"/>
      <dgm:spPr/>
    </dgm:pt>
    <dgm:pt modelId="{EEAB7260-986D-9A43-A21B-0F942786E5C3}" type="pres">
      <dgm:prSet presAssocID="{60A3876B-7543-794E-9869-AA1020C6C601}" presName="thinLine2b" presStyleLbl="callout" presStyleIdx="2" presStyleCnt="3"/>
      <dgm:spPr/>
    </dgm:pt>
    <dgm:pt modelId="{BB3BE337-F415-584B-8805-93658DE9FBA9}" type="pres">
      <dgm:prSet presAssocID="{60A3876B-7543-794E-9869-AA1020C6C601}" presName="vertSpace2b" presStyleCnt="0"/>
      <dgm:spPr/>
    </dgm:pt>
  </dgm:ptLst>
  <dgm:cxnLst>
    <dgm:cxn modelId="{51FF8B16-EDD6-4F4A-BD9B-7F3B6CD59A33}" type="presOf" srcId="{CC3E22C2-D960-7E4C-93B2-69A52738A043}" destId="{512D3006-E2AB-F34D-8D79-ACD3DE34D306}" srcOrd="0" destOrd="0" presId="urn:microsoft.com/office/officeart/2008/layout/LinedList"/>
    <dgm:cxn modelId="{33373A37-382A-2349-B5FC-56874ACE1172}" type="presOf" srcId="{59CE54A2-6AE8-254E-9F05-72FAE31955BC}" destId="{7AD7013E-1055-AB4E-868A-A85C5EB4E4A6}" srcOrd="0" destOrd="0" presId="urn:microsoft.com/office/officeart/2008/layout/LinedList"/>
    <dgm:cxn modelId="{1D35B351-267F-5549-ACCF-8FC3DFECA6BE}" srcId="{184A23BD-F98F-234A-8A53-79C95E38967F}" destId="{60A3876B-7543-794E-9869-AA1020C6C601}" srcOrd="2" destOrd="0" parTransId="{95C4A78B-38B9-7C4A-9A56-D765399D39DB}" sibTransId="{2BC459B0-CBF6-CF44-AD09-E54D7428E8A6}"/>
    <dgm:cxn modelId="{3328CE59-40B7-C142-B5B4-EE98A273DC52}" srcId="{184A23BD-F98F-234A-8A53-79C95E38967F}" destId="{CC3E22C2-D960-7E4C-93B2-69A52738A043}" srcOrd="1" destOrd="0" parTransId="{C394C37D-9162-8C4E-AF74-C091113B9A45}" sibTransId="{BC974930-5E93-0A4F-A17B-1032576A98FC}"/>
    <dgm:cxn modelId="{FA62B49F-FBC6-5448-8102-9EBC84E00AC0}" type="presOf" srcId="{60A3876B-7543-794E-9869-AA1020C6C601}" destId="{FE2A1B1E-9E20-DF44-9484-B38D65DCF8B9}" srcOrd="0" destOrd="0" presId="urn:microsoft.com/office/officeart/2008/layout/LinedList"/>
    <dgm:cxn modelId="{290681A5-47EC-D548-BC5A-4C22E96A9CDD}" srcId="{184A23BD-F98F-234A-8A53-79C95E38967F}" destId="{59CE54A2-6AE8-254E-9F05-72FAE31955BC}" srcOrd="0" destOrd="0" parTransId="{4CA575A7-1535-F847-9BC0-D04ADED7597F}" sibTransId="{139AAFFF-9DD5-9A4D-A094-8F5C47F3AD94}"/>
    <dgm:cxn modelId="{421810C0-7E3F-D94C-9215-D780937EC8AA}" srcId="{0AE618C5-1C11-CB45-98E9-DA92F8BE8B88}" destId="{184A23BD-F98F-234A-8A53-79C95E38967F}" srcOrd="0" destOrd="0" parTransId="{94F618D5-0693-2740-AFAE-583EFF49B1A1}" sibTransId="{C2667E03-E4E9-364A-AB5E-8C72B0C32C75}"/>
    <dgm:cxn modelId="{527CF5C1-D6F7-024E-8839-EE86775ED356}" type="presOf" srcId="{0AE618C5-1C11-CB45-98E9-DA92F8BE8B88}" destId="{FF6E1AE2-A9B4-D44E-8063-81FA2E2FE9B6}" srcOrd="0" destOrd="0" presId="urn:microsoft.com/office/officeart/2008/layout/LinedList"/>
    <dgm:cxn modelId="{FDAFB2D6-CFF7-8449-B013-3922BA8CDBE6}" type="presOf" srcId="{184A23BD-F98F-234A-8A53-79C95E38967F}" destId="{5F25D366-BC99-B647-9418-3FB3B88E8C66}" srcOrd="0" destOrd="0" presId="urn:microsoft.com/office/officeart/2008/layout/LinedList"/>
    <dgm:cxn modelId="{51E33F8D-364E-834C-9447-C0BDD2938340}" type="presParOf" srcId="{FF6E1AE2-A9B4-D44E-8063-81FA2E2FE9B6}" destId="{5CC64E57-2B61-604F-BEBD-E5B15D1ADB23}" srcOrd="0" destOrd="0" presId="urn:microsoft.com/office/officeart/2008/layout/LinedList"/>
    <dgm:cxn modelId="{26B2E885-FF59-CD43-8369-A0A1B991C04E}" type="presParOf" srcId="{FF6E1AE2-A9B4-D44E-8063-81FA2E2FE9B6}" destId="{56C0FB58-4386-464C-821F-C4765E4C174B}" srcOrd="1" destOrd="0" presId="urn:microsoft.com/office/officeart/2008/layout/LinedList"/>
    <dgm:cxn modelId="{5B69A817-E833-7A4C-964D-12C71598C617}" type="presParOf" srcId="{56C0FB58-4386-464C-821F-C4765E4C174B}" destId="{5F25D366-BC99-B647-9418-3FB3B88E8C66}" srcOrd="0" destOrd="0" presId="urn:microsoft.com/office/officeart/2008/layout/LinedList"/>
    <dgm:cxn modelId="{2F8E4FE8-99CA-1B46-90DB-5F2A7B89165A}" type="presParOf" srcId="{56C0FB58-4386-464C-821F-C4765E4C174B}" destId="{170A49C1-B41C-F645-9BCB-60EE3E3B8E33}" srcOrd="1" destOrd="0" presId="urn:microsoft.com/office/officeart/2008/layout/LinedList"/>
    <dgm:cxn modelId="{C9DA86B3-28F7-2D44-84E5-AA9E71F4873D}" type="presParOf" srcId="{170A49C1-B41C-F645-9BCB-60EE3E3B8E33}" destId="{C6C87EB3-0A0A-F14E-B9F2-49BD6DE6732F}" srcOrd="0" destOrd="0" presId="urn:microsoft.com/office/officeart/2008/layout/LinedList"/>
    <dgm:cxn modelId="{738454D4-AE29-B642-8F01-AB664B1F48DC}" type="presParOf" srcId="{170A49C1-B41C-F645-9BCB-60EE3E3B8E33}" destId="{BAA368D9-7F17-704D-A48E-2A60B2B8040F}" srcOrd="1" destOrd="0" presId="urn:microsoft.com/office/officeart/2008/layout/LinedList"/>
    <dgm:cxn modelId="{3F1DDBE0-4556-1E4A-B23C-349BED6458A2}" type="presParOf" srcId="{BAA368D9-7F17-704D-A48E-2A60B2B8040F}" destId="{AC82DEED-A109-1D4C-B48D-138874834966}" srcOrd="0" destOrd="0" presId="urn:microsoft.com/office/officeart/2008/layout/LinedList"/>
    <dgm:cxn modelId="{86DFB553-42B9-8043-A9A8-ED98FD344180}" type="presParOf" srcId="{BAA368D9-7F17-704D-A48E-2A60B2B8040F}" destId="{7AD7013E-1055-AB4E-868A-A85C5EB4E4A6}" srcOrd="1" destOrd="0" presId="urn:microsoft.com/office/officeart/2008/layout/LinedList"/>
    <dgm:cxn modelId="{50C014DE-8AE8-5B47-AA5D-B826BB7050F7}" type="presParOf" srcId="{BAA368D9-7F17-704D-A48E-2A60B2B8040F}" destId="{5FAE2540-7C7C-8045-9B99-1D55D6F4AA65}" srcOrd="2" destOrd="0" presId="urn:microsoft.com/office/officeart/2008/layout/LinedList"/>
    <dgm:cxn modelId="{A70C1168-823B-0749-9D95-9F6CE5148978}" type="presParOf" srcId="{170A49C1-B41C-F645-9BCB-60EE3E3B8E33}" destId="{EEDD03E8-04AA-9B49-962D-0A1C4ED08327}" srcOrd="2" destOrd="0" presId="urn:microsoft.com/office/officeart/2008/layout/LinedList"/>
    <dgm:cxn modelId="{7D471023-8E86-664C-AF97-CE52A21436BE}" type="presParOf" srcId="{170A49C1-B41C-F645-9BCB-60EE3E3B8E33}" destId="{E0B1F482-2353-C043-B242-4996F4BF2D5D}" srcOrd="3" destOrd="0" presId="urn:microsoft.com/office/officeart/2008/layout/LinedList"/>
    <dgm:cxn modelId="{A964389F-5EF4-2845-A369-80FC7657AC3F}" type="presParOf" srcId="{170A49C1-B41C-F645-9BCB-60EE3E3B8E33}" destId="{FE8D8C7B-2DCD-D64A-893E-484356B720D4}" srcOrd="4" destOrd="0" presId="urn:microsoft.com/office/officeart/2008/layout/LinedList"/>
    <dgm:cxn modelId="{212BDA4C-70B7-B746-9629-77629CEBD8A2}" type="presParOf" srcId="{FE8D8C7B-2DCD-D64A-893E-484356B720D4}" destId="{ADE2494F-3B54-5C4C-A19C-FDD9D9081610}" srcOrd="0" destOrd="0" presId="urn:microsoft.com/office/officeart/2008/layout/LinedList"/>
    <dgm:cxn modelId="{79F84246-751D-6944-95A5-BB0A45DD25C2}" type="presParOf" srcId="{FE8D8C7B-2DCD-D64A-893E-484356B720D4}" destId="{512D3006-E2AB-F34D-8D79-ACD3DE34D306}" srcOrd="1" destOrd="0" presId="urn:microsoft.com/office/officeart/2008/layout/LinedList"/>
    <dgm:cxn modelId="{66AAE7CD-FBAB-A54D-AD73-0AACD854A352}" type="presParOf" srcId="{FE8D8C7B-2DCD-D64A-893E-484356B720D4}" destId="{3BA50F9F-1461-A044-B4C0-41F4A1D03610}" srcOrd="2" destOrd="0" presId="urn:microsoft.com/office/officeart/2008/layout/LinedList"/>
    <dgm:cxn modelId="{39A37FE1-94A4-C944-B6E4-E884FEA5A693}" type="presParOf" srcId="{170A49C1-B41C-F645-9BCB-60EE3E3B8E33}" destId="{608F0D7E-B72D-D347-BF6F-9155C9989081}" srcOrd="5" destOrd="0" presId="urn:microsoft.com/office/officeart/2008/layout/LinedList"/>
    <dgm:cxn modelId="{E41C9B3A-4B33-424A-B30B-608F1E0360BC}" type="presParOf" srcId="{170A49C1-B41C-F645-9BCB-60EE3E3B8E33}" destId="{A308C44C-74B5-0E49-8275-A6430E5C9BDA}" srcOrd="6" destOrd="0" presId="urn:microsoft.com/office/officeart/2008/layout/LinedList"/>
    <dgm:cxn modelId="{A8FE2248-77BB-CE46-BEC8-895FE02E1717}" type="presParOf" srcId="{170A49C1-B41C-F645-9BCB-60EE3E3B8E33}" destId="{4D214D88-711E-1D4B-8EAE-87F2D07606B2}" srcOrd="7" destOrd="0" presId="urn:microsoft.com/office/officeart/2008/layout/LinedList"/>
    <dgm:cxn modelId="{555273F1-60E0-6B4D-930C-4023451A1969}" type="presParOf" srcId="{4D214D88-711E-1D4B-8EAE-87F2D07606B2}" destId="{EAB760BD-BE0E-F249-8AC1-28ACC332E633}" srcOrd="0" destOrd="0" presId="urn:microsoft.com/office/officeart/2008/layout/LinedList"/>
    <dgm:cxn modelId="{D4F033FE-B5AC-294B-BC2E-AA03CC42A5E7}" type="presParOf" srcId="{4D214D88-711E-1D4B-8EAE-87F2D07606B2}" destId="{FE2A1B1E-9E20-DF44-9484-B38D65DCF8B9}" srcOrd="1" destOrd="0" presId="urn:microsoft.com/office/officeart/2008/layout/LinedList"/>
    <dgm:cxn modelId="{06FF4F4C-6DEE-6749-8FBB-967E761D3FBD}" type="presParOf" srcId="{4D214D88-711E-1D4B-8EAE-87F2D07606B2}" destId="{E196D2FD-C150-5C42-B4B6-5E04FB41D95C}" srcOrd="2" destOrd="0" presId="urn:microsoft.com/office/officeart/2008/layout/LinedList"/>
    <dgm:cxn modelId="{512E74E1-2562-1045-A0F1-7058E0448C25}" type="presParOf" srcId="{170A49C1-B41C-F645-9BCB-60EE3E3B8E33}" destId="{EEAB7260-986D-9A43-A21B-0F942786E5C3}" srcOrd="8" destOrd="0" presId="urn:microsoft.com/office/officeart/2008/layout/LinedList"/>
    <dgm:cxn modelId="{637A9E60-90BB-E743-98BA-BF0881A067DA}" type="presParOf" srcId="{170A49C1-B41C-F645-9BCB-60EE3E3B8E33}" destId="{BB3BE337-F415-584B-8805-93658DE9FBA9}"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261949-DE8E-2745-A327-B060E148E6E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437D57B-3037-8D4D-8145-DCE7787081D4}">
      <dgm:prSet/>
      <dgm:spPr/>
      <dgm:t>
        <a:bodyPr/>
        <a:lstStyle/>
        <a:p>
          <a:r>
            <a:rPr lang="en-US" baseline="0"/>
            <a:t>Employee readiness characteristics</a:t>
          </a:r>
          <a:endParaRPr lang="en-US"/>
        </a:p>
      </dgm:t>
    </dgm:pt>
    <dgm:pt modelId="{905BF282-9620-A842-BE76-B72DEE4FE28E}" type="parTrans" cxnId="{8F4976BD-996F-B244-84BD-2B9F0FA1F6C6}">
      <dgm:prSet/>
      <dgm:spPr/>
      <dgm:t>
        <a:bodyPr/>
        <a:lstStyle/>
        <a:p>
          <a:endParaRPr lang="en-US"/>
        </a:p>
      </dgm:t>
    </dgm:pt>
    <dgm:pt modelId="{887BA3F9-16BA-DE44-A406-880528A306DD}" type="sibTrans" cxnId="{8F4976BD-996F-B244-84BD-2B9F0FA1F6C6}">
      <dgm:prSet/>
      <dgm:spPr/>
      <dgm:t>
        <a:bodyPr/>
        <a:lstStyle/>
        <a:p>
          <a:endParaRPr lang="en-US"/>
        </a:p>
      </dgm:t>
    </dgm:pt>
    <dgm:pt modelId="{DCE045D2-C09A-124C-9F63-5DC71CEB2408}">
      <dgm:prSet/>
      <dgm:spPr/>
      <dgm:t>
        <a:bodyPr/>
        <a:lstStyle/>
        <a:p>
          <a:r>
            <a:rPr lang="en-US" i="1" baseline="0"/>
            <a:t>Basic learning skills, especially cognitive ability</a:t>
          </a:r>
          <a:endParaRPr lang="en-US"/>
        </a:p>
      </dgm:t>
    </dgm:pt>
    <dgm:pt modelId="{ABDEC1D2-ADF5-BA41-94F9-6F6736EA2D66}" type="parTrans" cxnId="{F3AE975C-5B3F-7D49-B993-B99720802B3B}">
      <dgm:prSet/>
      <dgm:spPr/>
      <dgm:t>
        <a:bodyPr/>
        <a:lstStyle/>
        <a:p>
          <a:endParaRPr lang="en-US"/>
        </a:p>
      </dgm:t>
    </dgm:pt>
    <dgm:pt modelId="{574C72C0-2F47-E24B-8131-D8A62DBFCD1D}" type="sibTrans" cxnId="{F3AE975C-5B3F-7D49-B993-B99720802B3B}">
      <dgm:prSet/>
      <dgm:spPr/>
      <dgm:t>
        <a:bodyPr/>
        <a:lstStyle/>
        <a:p>
          <a:endParaRPr lang="en-US"/>
        </a:p>
      </dgm:t>
    </dgm:pt>
    <dgm:pt modelId="{8CEAE91D-4A37-F441-9091-C3746500DAAF}">
      <dgm:prSet/>
      <dgm:spPr/>
      <dgm:t>
        <a:bodyPr/>
        <a:lstStyle/>
        <a:p>
          <a:r>
            <a:rPr lang="en-US" i="1" baseline="0"/>
            <a:t>High motivation to learn</a:t>
          </a:r>
          <a:endParaRPr lang="en-US"/>
        </a:p>
      </dgm:t>
    </dgm:pt>
    <dgm:pt modelId="{1BBED585-EC6D-0048-94EA-7CBD61CE5422}" type="parTrans" cxnId="{C1C56AFA-55A4-E346-97AA-F2B2AEE0E389}">
      <dgm:prSet/>
      <dgm:spPr/>
      <dgm:t>
        <a:bodyPr/>
        <a:lstStyle/>
        <a:p>
          <a:endParaRPr lang="en-US"/>
        </a:p>
      </dgm:t>
    </dgm:pt>
    <dgm:pt modelId="{0A73129B-ECD1-444D-8B9D-E2C5B866B3CC}" type="sibTrans" cxnId="{C1C56AFA-55A4-E346-97AA-F2B2AEE0E389}">
      <dgm:prSet/>
      <dgm:spPr/>
      <dgm:t>
        <a:bodyPr/>
        <a:lstStyle/>
        <a:p>
          <a:endParaRPr lang="en-US"/>
        </a:p>
      </dgm:t>
    </dgm:pt>
    <dgm:pt modelId="{37B1A624-2497-0349-AB12-2A004C91090E}">
      <dgm:prSet/>
      <dgm:spPr/>
      <dgm:t>
        <a:bodyPr/>
        <a:lstStyle/>
        <a:p>
          <a:r>
            <a:rPr lang="en-US" baseline="0"/>
            <a:t>Work environment</a:t>
          </a:r>
          <a:endParaRPr lang="en-US" dirty="0"/>
        </a:p>
      </dgm:t>
    </dgm:pt>
    <dgm:pt modelId="{C7841F31-FD0F-F64F-813F-E69A450500FF}" type="parTrans" cxnId="{971D6754-701C-D341-A8BE-303540615092}">
      <dgm:prSet/>
      <dgm:spPr/>
      <dgm:t>
        <a:bodyPr/>
        <a:lstStyle/>
        <a:p>
          <a:endParaRPr lang="en-US"/>
        </a:p>
      </dgm:t>
    </dgm:pt>
    <dgm:pt modelId="{3A18B831-75D2-DC4B-A3FB-31DBE6A4823A}" type="sibTrans" cxnId="{971D6754-701C-D341-A8BE-303540615092}">
      <dgm:prSet/>
      <dgm:spPr/>
      <dgm:t>
        <a:bodyPr/>
        <a:lstStyle/>
        <a:p>
          <a:endParaRPr lang="en-US"/>
        </a:p>
      </dgm:t>
    </dgm:pt>
    <dgm:pt modelId="{0834A37A-C1C1-0F49-9139-135E782D9193}">
      <dgm:prSet/>
      <dgm:spPr/>
      <dgm:t>
        <a:bodyPr/>
        <a:lstStyle/>
        <a:p>
          <a:r>
            <a:rPr lang="en-US"/>
            <a:t>Believe they are able to learn</a:t>
          </a:r>
        </a:p>
      </dgm:t>
    </dgm:pt>
    <dgm:pt modelId="{504F2633-D3B3-7B47-BAF9-1328714793C7}" type="parTrans" cxnId="{7DF22CAD-619C-3146-9A77-5893B38F76CC}">
      <dgm:prSet/>
      <dgm:spPr/>
      <dgm:t>
        <a:bodyPr/>
        <a:lstStyle/>
        <a:p>
          <a:endParaRPr lang="en-US"/>
        </a:p>
      </dgm:t>
    </dgm:pt>
    <dgm:pt modelId="{84B10901-B961-6E42-9C28-318B43F75414}" type="sibTrans" cxnId="{7DF22CAD-619C-3146-9A77-5893B38F76CC}">
      <dgm:prSet/>
      <dgm:spPr/>
      <dgm:t>
        <a:bodyPr/>
        <a:lstStyle/>
        <a:p>
          <a:endParaRPr lang="en-US"/>
        </a:p>
      </dgm:t>
    </dgm:pt>
    <dgm:pt modelId="{869DF27A-C821-A04E-B244-C6CA39E82231}">
      <dgm:prSet/>
      <dgm:spPr/>
      <dgm:t>
        <a:bodyPr/>
        <a:lstStyle/>
        <a:p>
          <a:r>
            <a:rPr lang="en-US"/>
            <a:t>See potential benefits</a:t>
          </a:r>
        </a:p>
      </dgm:t>
    </dgm:pt>
    <dgm:pt modelId="{321FEEB0-D99C-9E45-B740-46FE2115B365}" type="parTrans" cxnId="{DB0993B9-C275-B74D-B2A2-7900662BD812}">
      <dgm:prSet/>
      <dgm:spPr/>
      <dgm:t>
        <a:bodyPr/>
        <a:lstStyle/>
        <a:p>
          <a:endParaRPr lang="en-US"/>
        </a:p>
      </dgm:t>
    </dgm:pt>
    <dgm:pt modelId="{BB4AC02B-9106-E543-806F-936EA4A85D20}" type="sibTrans" cxnId="{DB0993B9-C275-B74D-B2A2-7900662BD812}">
      <dgm:prSet/>
      <dgm:spPr/>
      <dgm:t>
        <a:bodyPr/>
        <a:lstStyle/>
        <a:p>
          <a:endParaRPr lang="en-US"/>
        </a:p>
      </dgm:t>
    </dgm:pt>
    <dgm:pt modelId="{ABB51D88-778D-574E-84A4-198394D1B53F}">
      <dgm:prSet/>
      <dgm:spPr/>
      <dgm:t>
        <a:bodyPr/>
        <a:lstStyle/>
        <a:p>
          <a:r>
            <a:rPr lang="en-US"/>
            <a:t>Aware of need to learn</a:t>
          </a:r>
        </a:p>
      </dgm:t>
    </dgm:pt>
    <dgm:pt modelId="{FB75018D-E1CB-E942-A6D4-4A9C732B70E5}" type="parTrans" cxnId="{AAC82DAB-B281-2A4C-B800-A60FA9C48F09}">
      <dgm:prSet/>
      <dgm:spPr/>
      <dgm:t>
        <a:bodyPr/>
        <a:lstStyle/>
        <a:p>
          <a:endParaRPr lang="en-US"/>
        </a:p>
      </dgm:t>
    </dgm:pt>
    <dgm:pt modelId="{C56B2A79-6601-0645-B4EE-CFE9E4F2B348}" type="sibTrans" cxnId="{AAC82DAB-B281-2A4C-B800-A60FA9C48F09}">
      <dgm:prSet/>
      <dgm:spPr/>
      <dgm:t>
        <a:bodyPr/>
        <a:lstStyle/>
        <a:p>
          <a:endParaRPr lang="en-US"/>
        </a:p>
      </dgm:t>
    </dgm:pt>
    <dgm:pt modelId="{595BC795-2801-1447-953B-4886D1779B5E}">
      <dgm:prSet/>
      <dgm:spPr/>
      <dgm:t>
        <a:bodyPr/>
        <a:lstStyle/>
        <a:p>
          <a:r>
            <a:rPr lang="en-US"/>
            <a:t>See a fit between training and career goals</a:t>
          </a:r>
        </a:p>
      </dgm:t>
    </dgm:pt>
    <dgm:pt modelId="{19E2F769-FA8C-F34F-9756-947198AB68E6}" type="parTrans" cxnId="{00F13D7D-BFE0-A049-8C46-399D9DEBAEB9}">
      <dgm:prSet/>
      <dgm:spPr/>
      <dgm:t>
        <a:bodyPr/>
        <a:lstStyle/>
        <a:p>
          <a:endParaRPr lang="en-US"/>
        </a:p>
      </dgm:t>
    </dgm:pt>
    <dgm:pt modelId="{36C65ED1-A29A-2C49-91B5-BFAC504CA0C5}" type="sibTrans" cxnId="{00F13D7D-BFE0-A049-8C46-399D9DEBAEB9}">
      <dgm:prSet/>
      <dgm:spPr/>
      <dgm:t>
        <a:bodyPr/>
        <a:lstStyle/>
        <a:p>
          <a:endParaRPr lang="en-US"/>
        </a:p>
      </dgm:t>
    </dgm:pt>
    <dgm:pt modelId="{F68463BD-0F58-8E4A-9B67-3591D8CB317D}">
      <dgm:prSet/>
      <dgm:spPr/>
      <dgm:t>
        <a:bodyPr/>
        <a:lstStyle/>
        <a:p>
          <a:r>
            <a:rPr lang="en-US"/>
            <a:t>Have basic skills necessary for participation in training</a:t>
          </a:r>
        </a:p>
      </dgm:t>
    </dgm:pt>
    <dgm:pt modelId="{FF559E09-1BF4-8040-A01C-BCB740457214}" type="parTrans" cxnId="{5C8454E9-E887-E048-ABC5-714222E928D5}">
      <dgm:prSet/>
      <dgm:spPr/>
      <dgm:t>
        <a:bodyPr/>
        <a:lstStyle/>
        <a:p>
          <a:endParaRPr lang="en-US"/>
        </a:p>
      </dgm:t>
    </dgm:pt>
    <dgm:pt modelId="{E9BD6CA1-8A84-994B-8C28-D9A22981FA07}" type="sibTrans" cxnId="{5C8454E9-E887-E048-ABC5-714222E928D5}">
      <dgm:prSet/>
      <dgm:spPr/>
      <dgm:t>
        <a:bodyPr/>
        <a:lstStyle/>
        <a:p>
          <a:endParaRPr lang="en-US"/>
        </a:p>
      </dgm:t>
    </dgm:pt>
    <dgm:pt modelId="{D1F7FB2C-CAB6-F248-A646-982E324D835F}">
      <dgm:prSet/>
      <dgm:spPr/>
      <dgm:t>
        <a:bodyPr/>
        <a:lstStyle/>
        <a:p>
          <a:r>
            <a:rPr lang="en-US" u="sng"/>
            <a:t>Situational constraints</a:t>
          </a:r>
          <a:r>
            <a:rPr lang="en-US"/>
            <a:t>: limits on training's effectiveness that arise from the situation or conditions in the organization</a:t>
          </a:r>
          <a:endParaRPr lang="en-US" dirty="0"/>
        </a:p>
      </dgm:t>
    </dgm:pt>
    <dgm:pt modelId="{00A48195-4827-A443-A412-E20772B5DA7A}" type="parTrans" cxnId="{A8A00D85-0B8A-F34D-920E-ABA4C3E99299}">
      <dgm:prSet/>
      <dgm:spPr/>
      <dgm:t>
        <a:bodyPr/>
        <a:lstStyle/>
        <a:p>
          <a:endParaRPr lang="en-US"/>
        </a:p>
      </dgm:t>
    </dgm:pt>
    <dgm:pt modelId="{96E4CAE6-BCE1-654C-B1BC-3ADAB1CBBF29}" type="sibTrans" cxnId="{A8A00D85-0B8A-F34D-920E-ABA4C3E99299}">
      <dgm:prSet/>
      <dgm:spPr/>
      <dgm:t>
        <a:bodyPr/>
        <a:lstStyle/>
        <a:p>
          <a:endParaRPr lang="en-US"/>
        </a:p>
      </dgm:t>
    </dgm:pt>
    <dgm:pt modelId="{B07E4436-4F09-844A-B961-68667FC316B0}">
      <dgm:prSet/>
      <dgm:spPr/>
      <dgm:t>
        <a:bodyPr/>
        <a:lstStyle/>
        <a:p>
          <a:r>
            <a:rPr lang="en-US" u="sng"/>
            <a:t>Social support</a:t>
          </a:r>
          <a:r>
            <a:rPr lang="en-US"/>
            <a:t>: the ways the organization's people encourage training</a:t>
          </a:r>
          <a:endParaRPr lang="en-US" dirty="0"/>
        </a:p>
      </dgm:t>
    </dgm:pt>
    <dgm:pt modelId="{79F31147-3596-C24B-A513-755BF81DBEF6}" type="parTrans" cxnId="{DDCEC4DC-8AA8-334E-B680-3C5B27EA5C91}">
      <dgm:prSet/>
      <dgm:spPr/>
      <dgm:t>
        <a:bodyPr/>
        <a:lstStyle/>
        <a:p>
          <a:endParaRPr lang="en-US"/>
        </a:p>
      </dgm:t>
    </dgm:pt>
    <dgm:pt modelId="{C8A28D86-EFB6-104B-B7CE-47C4544AA647}" type="sibTrans" cxnId="{DDCEC4DC-8AA8-334E-B680-3C5B27EA5C91}">
      <dgm:prSet/>
      <dgm:spPr/>
      <dgm:t>
        <a:bodyPr/>
        <a:lstStyle/>
        <a:p>
          <a:endParaRPr lang="en-US"/>
        </a:p>
      </dgm:t>
    </dgm:pt>
    <dgm:pt modelId="{28E34527-D37C-554E-8E4F-8E425688B806}" type="pres">
      <dgm:prSet presAssocID="{4C261949-DE8E-2745-A327-B060E148E6E2}" presName="linear" presStyleCnt="0">
        <dgm:presLayoutVars>
          <dgm:animLvl val="lvl"/>
          <dgm:resizeHandles val="exact"/>
        </dgm:presLayoutVars>
      </dgm:prSet>
      <dgm:spPr/>
    </dgm:pt>
    <dgm:pt modelId="{60BC90AE-79DE-FD4D-9BED-EF75F801E371}" type="pres">
      <dgm:prSet presAssocID="{B437D57B-3037-8D4D-8145-DCE7787081D4}" presName="parentText" presStyleLbl="node1" presStyleIdx="0" presStyleCnt="2">
        <dgm:presLayoutVars>
          <dgm:chMax val="0"/>
          <dgm:bulletEnabled val="1"/>
        </dgm:presLayoutVars>
      </dgm:prSet>
      <dgm:spPr/>
    </dgm:pt>
    <dgm:pt modelId="{3E168399-1E86-A147-A5B4-5E77B0A7F589}" type="pres">
      <dgm:prSet presAssocID="{B437D57B-3037-8D4D-8145-DCE7787081D4}" presName="childText" presStyleLbl="revTx" presStyleIdx="0" presStyleCnt="2">
        <dgm:presLayoutVars>
          <dgm:bulletEnabled val="1"/>
        </dgm:presLayoutVars>
      </dgm:prSet>
      <dgm:spPr/>
    </dgm:pt>
    <dgm:pt modelId="{7416C9EF-137C-5343-973B-316F6484DE3C}" type="pres">
      <dgm:prSet presAssocID="{37B1A624-2497-0349-AB12-2A004C91090E}" presName="parentText" presStyleLbl="node1" presStyleIdx="1" presStyleCnt="2">
        <dgm:presLayoutVars>
          <dgm:chMax val="0"/>
          <dgm:bulletEnabled val="1"/>
        </dgm:presLayoutVars>
      </dgm:prSet>
      <dgm:spPr/>
    </dgm:pt>
    <dgm:pt modelId="{CD21821D-8C66-C242-9F9A-97054E55DB04}" type="pres">
      <dgm:prSet presAssocID="{37B1A624-2497-0349-AB12-2A004C91090E}" presName="childText" presStyleLbl="revTx" presStyleIdx="1" presStyleCnt="2">
        <dgm:presLayoutVars>
          <dgm:bulletEnabled val="1"/>
        </dgm:presLayoutVars>
      </dgm:prSet>
      <dgm:spPr/>
    </dgm:pt>
  </dgm:ptLst>
  <dgm:cxnLst>
    <dgm:cxn modelId="{DD8A1B1F-B71F-F54D-9A68-8A16A6382100}" type="presOf" srcId="{4C261949-DE8E-2745-A327-B060E148E6E2}" destId="{28E34527-D37C-554E-8E4F-8E425688B806}" srcOrd="0" destOrd="0" presId="urn:microsoft.com/office/officeart/2005/8/layout/vList2"/>
    <dgm:cxn modelId="{4EEC1D37-8D1B-B045-9DD3-7AC6740F5927}" type="presOf" srcId="{D1F7FB2C-CAB6-F248-A646-982E324D835F}" destId="{CD21821D-8C66-C242-9F9A-97054E55DB04}" srcOrd="0" destOrd="0" presId="urn:microsoft.com/office/officeart/2005/8/layout/vList2"/>
    <dgm:cxn modelId="{F7EECD3A-9233-474A-B198-CBBA63033B36}" type="presOf" srcId="{B07E4436-4F09-844A-B961-68667FC316B0}" destId="{CD21821D-8C66-C242-9F9A-97054E55DB04}" srcOrd="0" destOrd="1" presId="urn:microsoft.com/office/officeart/2005/8/layout/vList2"/>
    <dgm:cxn modelId="{AD6D3A4A-0308-B34E-9EF9-8C5811805970}" type="presOf" srcId="{DCE045D2-C09A-124C-9F63-5DC71CEB2408}" destId="{3E168399-1E86-A147-A5B4-5E77B0A7F589}" srcOrd="0" destOrd="0" presId="urn:microsoft.com/office/officeart/2005/8/layout/vList2"/>
    <dgm:cxn modelId="{971D6754-701C-D341-A8BE-303540615092}" srcId="{4C261949-DE8E-2745-A327-B060E148E6E2}" destId="{37B1A624-2497-0349-AB12-2A004C91090E}" srcOrd="1" destOrd="0" parTransId="{C7841F31-FD0F-F64F-813F-E69A450500FF}" sibTransId="{3A18B831-75D2-DC4B-A3FB-31DBE6A4823A}"/>
    <dgm:cxn modelId="{F3AE975C-5B3F-7D49-B993-B99720802B3B}" srcId="{B437D57B-3037-8D4D-8145-DCE7787081D4}" destId="{DCE045D2-C09A-124C-9F63-5DC71CEB2408}" srcOrd="0" destOrd="0" parTransId="{ABDEC1D2-ADF5-BA41-94F9-6F6736EA2D66}" sibTransId="{574C72C0-2F47-E24B-8131-D8A62DBFCD1D}"/>
    <dgm:cxn modelId="{76A3A26A-39DD-424B-97F8-F73AF65BAB2D}" type="presOf" srcId="{F68463BD-0F58-8E4A-9B67-3591D8CB317D}" destId="{3E168399-1E86-A147-A5B4-5E77B0A7F589}" srcOrd="0" destOrd="6" presId="urn:microsoft.com/office/officeart/2005/8/layout/vList2"/>
    <dgm:cxn modelId="{D26C3571-4F84-904A-B5AB-C665DC132EB5}" type="presOf" srcId="{869DF27A-C821-A04E-B244-C6CA39E82231}" destId="{3E168399-1E86-A147-A5B4-5E77B0A7F589}" srcOrd="0" destOrd="3" presId="urn:microsoft.com/office/officeart/2005/8/layout/vList2"/>
    <dgm:cxn modelId="{A6782973-4327-014F-8244-B71DADC66C86}" type="presOf" srcId="{0834A37A-C1C1-0F49-9139-135E782D9193}" destId="{3E168399-1E86-A147-A5B4-5E77B0A7F589}" srcOrd="0" destOrd="2" presId="urn:microsoft.com/office/officeart/2005/8/layout/vList2"/>
    <dgm:cxn modelId="{1C9B5878-C5F0-1340-AE7F-ADDEBF379D9A}" type="presOf" srcId="{8CEAE91D-4A37-F441-9091-C3746500DAAF}" destId="{3E168399-1E86-A147-A5B4-5E77B0A7F589}" srcOrd="0" destOrd="1" presId="urn:microsoft.com/office/officeart/2005/8/layout/vList2"/>
    <dgm:cxn modelId="{ABE13579-1346-2840-B891-90420DF219A5}" type="presOf" srcId="{37B1A624-2497-0349-AB12-2A004C91090E}" destId="{7416C9EF-137C-5343-973B-316F6484DE3C}" srcOrd="0" destOrd="0" presId="urn:microsoft.com/office/officeart/2005/8/layout/vList2"/>
    <dgm:cxn modelId="{00F13D7D-BFE0-A049-8C46-399D9DEBAEB9}" srcId="{8CEAE91D-4A37-F441-9091-C3746500DAAF}" destId="{595BC795-2801-1447-953B-4886D1779B5E}" srcOrd="3" destOrd="0" parTransId="{19E2F769-FA8C-F34F-9756-947198AB68E6}" sibTransId="{36C65ED1-A29A-2C49-91B5-BFAC504CA0C5}"/>
    <dgm:cxn modelId="{A8A00D85-0B8A-F34D-920E-ABA4C3E99299}" srcId="{37B1A624-2497-0349-AB12-2A004C91090E}" destId="{D1F7FB2C-CAB6-F248-A646-982E324D835F}" srcOrd="0" destOrd="0" parTransId="{00A48195-4827-A443-A412-E20772B5DA7A}" sibTransId="{96E4CAE6-BCE1-654C-B1BC-3ADAB1CBBF29}"/>
    <dgm:cxn modelId="{0AD9C39F-19E5-A240-A396-0580F11A9426}" type="presOf" srcId="{ABB51D88-778D-574E-84A4-198394D1B53F}" destId="{3E168399-1E86-A147-A5B4-5E77B0A7F589}" srcOrd="0" destOrd="4" presId="urn:microsoft.com/office/officeart/2005/8/layout/vList2"/>
    <dgm:cxn modelId="{AAC82DAB-B281-2A4C-B800-A60FA9C48F09}" srcId="{8CEAE91D-4A37-F441-9091-C3746500DAAF}" destId="{ABB51D88-778D-574E-84A4-198394D1B53F}" srcOrd="2" destOrd="0" parTransId="{FB75018D-E1CB-E942-A6D4-4A9C732B70E5}" sibTransId="{C56B2A79-6601-0645-B4EE-CFE9E4F2B348}"/>
    <dgm:cxn modelId="{7DF22CAD-619C-3146-9A77-5893B38F76CC}" srcId="{8CEAE91D-4A37-F441-9091-C3746500DAAF}" destId="{0834A37A-C1C1-0F49-9139-135E782D9193}" srcOrd="0" destOrd="0" parTransId="{504F2633-D3B3-7B47-BAF9-1328714793C7}" sibTransId="{84B10901-B961-6E42-9C28-318B43F75414}"/>
    <dgm:cxn modelId="{DB0993B9-C275-B74D-B2A2-7900662BD812}" srcId="{8CEAE91D-4A37-F441-9091-C3746500DAAF}" destId="{869DF27A-C821-A04E-B244-C6CA39E82231}" srcOrd="1" destOrd="0" parTransId="{321FEEB0-D99C-9E45-B740-46FE2115B365}" sibTransId="{BB4AC02B-9106-E543-806F-936EA4A85D20}"/>
    <dgm:cxn modelId="{8F4976BD-996F-B244-84BD-2B9F0FA1F6C6}" srcId="{4C261949-DE8E-2745-A327-B060E148E6E2}" destId="{B437D57B-3037-8D4D-8145-DCE7787081D4}" srcOrd="0" destOrd="0" parTransId="{905BF282-9620-A842-BE76-B72DEE4FE28E}" sibTransId="{887BA3F9-16BA-DE44-A406-880528A306DD}"/>
    <dgm:cxn modelId="{9CE69EC5-51CB-254E-8C31-B0F1794FDD9F}" type="presOf" srcId="{B437D57B-3037-8D4D-8145-DCE7787081D4}" destId="{60BC90AE-79DE-FD4D-9BED-EF75F801E371}" srcOrd="0" destOrd="0" presId="urn:microsoft.com/office/officeart/2005/8/layout/vList2"/>
    <dgm:cxn modelId="{ED37DAD0-D6A9-8947-BBED-A20CACD148BD}" type="presOf" srcId="{595BC795-2801-1447-953B-4886D1779B5E}" destId="{3E168399-1E86-A147-A5B4-5E77B0A7F589}" srcOrd="0" destOrd="5" presId="urn:microsoft.com/office/officeart/2005/8/layout/vList2"/>
    <dgm:cxn modelId="{DDCEC4DC-8AA8-334E-B680-3C5B27EA5C91}" srcId="{37B1A624-2497-0349-AB12-2A004C91090E}" destId="{B07E4436-4F09-844A-B961-68667FC316B0}" srcOrd="1" destOrd="0" parTransId="{79F31147-3596-C24B-A513-755BF81DBEF6}" sibTransId="{C8A28D86-EFB6-104B-B7CE-47C4544AA647}"/>
    <dgm:cxn modelId="{5C8454E9-E887-E048-ABC5-714222E928D5}" srcId="{8CEAE91D-4A37-F441-9091-C3746500DAAF}" destId="{F68463BD-0F58-8E4A-9B67-3591D8CB317D}" srcOrd="4" destOrd="0" parTransId="{FF559E09-1BF4-8040-A01C-BCB740457214}" sibTransId="{E9BD6CA1-8A84-994B-8C28-D9A22981FA07}"/>
    <dgm:cxn modelId="{C1C56AFA-55A4-E346-97AA-F2B2AEE0E389}" srcId="{B437D57B-3037-8D4D-8145-DCE7787081D4}" destId="{8CEAE91D-4A37-F441-9091-C3746500DAAF}" srcOrd="1" destOrd="0" parTransId="{1BBED585-EC6D-0048-94EA-7CBD61CE5422}" sibTransId="{0A73129B-ECD1-444D-8B9D-E2C5B866B3CC}"/>
    <dgm:cxn modelId="{8E552F68-A31C-3246-A0D8-D7330AFC27BE}" type="presParOf" srcId="{28E34527-D37C-554E-8E4F-8E425688B806}" destId="{60BC90AE-79DE-FD4D-9BED-EF75F801E371}" srcOrd="0" destOrd="0" presId="urn:microsoft.com/office/officeart/2005/8/layout/vList2"/>
    <dgm:cxn modelId="{C46ECAAF-8BCF-8B4D-993F-DE73CFC1010F}" type="presParOf" srcId="{28E34527-D37C-554E-8E4F-8E425688B806}" destId="{3E168399-1E86-A147-A5B4-5E77B0A7F589}" srcOrd="1" destOrd="0" presId="urn:microsoft.com/office/officeart/2005/8/layout/vList2"/>
    <dgm:cxn modelId="{5968AAF9-4D9E-A645-B9AB-2AE266EC7998}" type="presParOf" srcId="{28E34527-D37C-554E-8E4F-8E425688B806}" destId="{7416C9EF-137C-5343-973B-316F6484DE3C}" srcOrd="2" destOrd="0" presId="urn:microsoft.com/office/officeart/2005/8/layout/vList2"/>
    <dgm:cxn modelId="{80DA4E54-0DC2-2E48-B5D0-8814340C0D39}" type="presParOf" srcId="{28E34527-D37C-554E-8E4F-8E425688B806}" destId="{CD21821D-8C66-C242-9F9A-97054E55DB0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76EB6F-CE85-7146-B350-5BEC163786A0}" type="doc">
      <dgm:prSet loTypeId="urn:microsoft.com/office/officeart/2005/8/layout/hierarchy3" loCatId="hierarchy" qsTypeId="urn:microsoft.com/office/officeart/2005/8/quickstyle/simple1" qsCatId="simple" csTypeId="urn:microsoft.com/office/officeart/2005/8/colors/accent4_1" csCatId="accent4" phldr="1"/>
      <dgm:spPr/>
      <dgm:t>
        <a:bodyPr/>
        <a:lstStyle/>
        <a:p>
          <a:endParaRPr lang="en-US"/>
        </a:p>
      </dgm:t>
    </dgm:pt>
    <dgm:pt modelId="{C5627976-7C25-014A-95A4-9B2B228A3E35}">
      <dgm:prSet/>
      <dgm:spPr/>
      <dgm:t>
        <a:bodyPr/>
        <a:lstStyle/>
        <a:p>
          <a:r>
            <a:rPr lang="en-US" baseline="0" dirty="0"/>
            <a:t>Effective training objectives:</a:t>
          </a:r>
          <a:endParaRPr lang="en-US" dirty="0"/>
        </a:p>
      </dgm:t>
    </dgm:pt>
    <dgm:pt modelId="{AAF5757C-F116-074F-BB05-662486719FB0}" type="parTrans" cxnId="{C342007C-D5B2-FD42-80D2-D68A6127316C}">
      <dgm:prSet/>
      <dgm:spPr/>
      <dgm:t>
        <a:bodyPr/>
        <a:lstStyle/>
        <a:p>
          <a:endParaRPr lang="en-US"/>
        </a:p>
      </dgm:t>
    </dgm:pt>
    <dgm:pt modelId="{F00A9B70-43C9-AE4A-91CD-4DC40B1577E1}" type="sibTrans" cxnId="{C342007C-D5B2-FD42-80D2-D68A6127316C}">
      <dgm:prSet/>
      <dgm:spPr/>
      <dgm:t>
        <a:bodyPr/>
        <a:lstStyle/>
        <a:p>
          <a:endParaRPr lang="en-US"/>
        </a:p>
      </dgm:t>
    </dgm:pt>
    <dgm:pt modelId="{EBF8986A-A86D-5C43-B915-688BF8ED9033}">
      <dgm:prSet/>
      <dgm:spPr/>
      <dgm:t>
        <a:bodyPr/>
        <a:lstStyle/>
        <a:p>
          <a:r>
            <a:rPr lang="en-US" i="1" baseline="0" dirty="0"/>
            <a:t>Include a statement of what the employee is expected to do, the quality or level of performance that is acceptable, and the conditions under which the employee is to apply what he or she learned</a:t>
          </a:r>
          <a:endParaRPr lang="en-US" dirty="0"/>
        </a:p>
      </dgm:t>
    </dgm:pt>
    <dgm:pt modelId="{A5809E88-C0CC-2F42-86DB-01F527C7DB96}" type="parTrans" cxnId="{6C5EBC03-C598-B447-B35A-8D3B84434660}">
      <dgm:prSet/>
      <dgm:spPr/>
      <dgm:t>
        <a:bodyPr/>
        <a:lstStyle/>
        <a:p>
          <a:endParaRPr lang="en-US"/>
        </a:p>
      </dgm:t>
    </dgm:pt>
    <dgm:pt modelId="{62730E8C-E567-9945-9A03-0648CA4C1215}" type="sibTrans" cxnId="{6C5EBC03-C598-B447-B35A-8D3B84434660}">
      <dgm:prSet/>
      <dgm:spPr/>
      <dgm:t>
        <a:bodyPr/>
        <a:lstStyle/>
        <a:p>
          <a:endParaRPr lang="en-US"/>
        </a:p>
      </dgm:t>
    </dgm:pt>
    <dgm:pt modelId="{62469716-090D-D949-B0C2-4CB0C4C6A3F3}">
      <dgm:prSet/>
      <dgm:spPr/>
      <dgm:t>
        <a:bodyPr/>
        <a:lstStyle/>
        <a:p>
          <a:r>
            <a:rPr lang="en-US" i="1" baseline="0" dirty="0"/>
            <a:t>Include performance standards that are measurable</a:t>
          </a:r>
          <a:endParaRPr lang="en-US" dirty="0"/>
        </a:p>
      </dgm:t>
    </dgm:pt>
    <dgm:pt modelId="{DD757951-C85F-9541-A31D-214291DF02C0}" type="parTrans" cxnId="{6C169C28-6FEA-7E4F-BCF5-08576C52D6E1}">
      <dgm:prSet/>
      <dgm:spPr/>
      <dgm:t>
        <a:bodyPr/>
        <a:lstStyle/>
        <a:p>
          <a:endParaRPr lang="en-US"/>
        </a:p>
      </dgm:t>
    </dgm:pt>
    <dgm:pt modelId="{0235B991-B6C4-FA46-B12E-DA150574E3B1}" type="sibTrans" cxnId="{6C169C28-6FEA-7E4F-BCF5-08576C52D6E1}">
      <dgm:prSet/>
      <dgm:spPr/>
      <dgm:t>
        <a:bodyPr/>
        <a:lstStyle/>
        <a:p>
          <a:endParaRPr lang="en-US"/>
        </a:p>
      </dgm:t>
    </dgm:pt>
    <dgm:pt modelId="{C7BC01D3-AE75-734D-A2E5-2739F32D6C66}">
      <dgm:prSet/>
      <dgm:spPr/>
      <dgm:t>
        <a:bodyPr/>
        <a:lstStyle/>
        <a:p>
          <a:r>
            <a:rPr lang="en-US" i="1" baseline="0"/>
            <a:t>Identify the resources needed to carry about the desired performance or outcome</a:t>
          </a:r>
          <a:endParaRPr lang="en-US"/>
        </a:p>
      </dgm:t>
    </dgm:pt>
    <dgm:pt modelId="{A359909B-6628-F94F-A83A-08E13136C08D}" type="parTrans" cxnId="{EB2CB47E-26AE-0B42-95EC-D5D90227A890}">
      <dgm:prSet/>
      <dgm:spPr/>
      <dgm:t>
        <a:bodyPr/>
        <a:lstStyle/>
        <a:p>
          <a:endParaRPr lang="en-US"/>
        </a:p>
      </dgm:t>
    </dgm:pt>
    <dgm:pt modelId="{73AB85BE-A46E-624F-96AD-1D0C29BB11CB}" type="sibTrans" cxnId="{EB2CB47E-26AE-0B42-95EC-D5D90227A890}">
      <dgm:prSet/>
      <dgm:spPr/>
      <dgm:t>
        <a:bodyPr/>
        <a:lstStyle/>
        <a:p>
          <a:endParaRPr lang="en-US"/>
        </a:p>
      </dgm:t>
    </dgm:pt>
    <dgm:pt modelId="{A1080CD2-22DB-CD44-813E-D8575DCD84E1}" type="pres">
      <dgm:prSet presAssocID="{1976EB6F-CE85-7146-B350-5BEC163786A0}" presName="diagram" presStyleCnt="0">
        <dgm:presLayoutVars>
          <dgm:chPref val="1"/>
          <dgm:dir/>
          <dgm:animOne val="branch"/>
          <dgm:animLvl val="lvl"/>
          <dgm:resizeHandles/>
        </dgm:presLayoutVars>
      </dgm:prSet>
      <dgm:spPr/>
    </dgm:pt>
    <dgm:pt modelId="{065697A6-21A7-424C-876F-954CC8940A07}" type="pres">
      <dgm:prSet presAssocID="{C5627976-7C25-014A-95A4-9B2B228A3E35}" presName="root" presStyleCnt="0"/>
      <dgm:spPr/>
    </dgm:pt>
    <dgm:pt modelId="{9D9AC5BC-2003-5743-BB61-9F1BDF694DAA}" type="pres">
      <dgm:prSet presAssocID="{C5627976-7C25-014A-95A4-9B2B228A3E35}" presName="rootComposite" presStyleCnt="0"/>
      <dgm:spPr/>
    </dgm:pt>
    <dgm:pt modelId="{A198E281-6A12-A84F-B991-2243FF269BD0}" type="pres">
      <dgm:prSet presAssocID="{C5627976-7C25-014A-95A4-9B2B228A3E35}" presName="rootText" presStyleLbl="node1" presStyleIdx="0" presStyleCnt="1" custScaleX="447426"/>
      <dgm:spPr/>
    </dgm:pt>
    <dgm:pt modelId="{F754C553-CCFF-9448-ADCA-5645D387300D}" type="pres">
      <dgm:prSet presAssocID="{C5627976-7C25-014A-95A4-9B2B228A3E35}" presName="rootConnector" presStyleLbl="node1" presStyleIdx="0" presStyleCnt="1"/>
      <dgm:spPr/>
    </dgm:pt>
    <dgm:pt modelId="{DC18A3E9-BB5C-E04C-9268-AD26E90B3D96}" type="pres">
      <dgm:prSet presAssocID="{C5627976-7C25-014A-95A4-9B2B228A3E35}" presName="childShape" presStyleCnt="0"/>
      <dgm:spPr/>
    </dgm:pt>
    <dgm:pt modelId="{BF8BB606-089C-704A-B082-742DA4D110A4}" type="pres">
      <dgm:prSet presAssocID="{A5809E88-C0CC-2F42-86DB-01F527C7DB96}" presName="Name13" presStyleLbl="parChTrans1D2" presStyleIdx="0" presStyleCnt="3"/>
      <dgm:spPr/>
    </dgm:pt>
    <dgm:pt modelId="{E4B86B08-47E5-074E-A7AB-C4BDDFA8E2C8}" type="pres">
      <dgm:prSet presAssocID="{EBF8986A-A86D-5C43-B915-688BF8ED9033}" presName="childText" presStyleLbl="bgAcc1" presStyleIdx="0" presStyleCnt="3" custScaleX="562608">
        <dgm:presLayoutVars>
          <dgm:bulletEnabled val="1"/>
        </dgm:presLayoutVars>
      </dgm:prSet>
      <dgm:spPr/>
    </dgm:pt>
    <dgm:pt modelId="{728B8BED-A3F0-E84D-B1EF-6436CA0A9FCF}" type="pres">
      <dgm:prSet presAssocID="{DD757951-C85F-9541-A31D-214291DF02C0}" presName="Name13" presStyleLbl="parChTrans1D2" presStyleIdx="1" presStyleCnt="3"/>
      <dgm:spPr/>
    </dgm:pt>
    <dgm:pt modelId="{1AA69D31-B039-BF4C-93B0-B0F22579251A}" type="pres">
      <dgm:prSet presAssocID="{62469716-090D-D949-B0C2-4CB0C4C6A3F3}" presName="childText" presStyleLbl="bgAcc1" presStyleIdx="1" presStyleCnt="3" custScaleX="562608">
        <dgm:presLayoutVars>
          <dgm:bulletEnabled val="1"/>
        </dgm:presLayoutVars>
      </dgm:prSet>
      <dgm:spPr/>
    </dgm:pt>
    <dgm:pt modelId="{827976E6-326A-534C-A769-100B789AC4C6}" type="pres">
      <dgm:prSet presAssocID="{A359909B-6628-F94F-A83A-08E13136C08D}" presName="Name13" presStyleLbl="parChTrans1D2" presStyleIdx="2" presStyleCnt="3"/>
      <dgm:spPr/>
    </dgm:pt>
    <dgm:pt modelId="{44D76FE4-62CE-504F-95DC-7AA915CC5673}" type="pres">
      <dgm:prSet presAssocID="{C7BC01D3-AE75-734D-A2E5-2739F32D6C66}" presName="childText" presStyleLbl="bgAcc1" presStyleIdx="2" presStyleCnt="3" custScaleX="562608">
        <dgm:presLayoutVars>
          <dgm:bulletEnabled val="1"/>
        </dgm:presLayoutVars>
      </dgm:prSet>
      <dgm:spPr/>
    </dgm:pt>
  </dgm:ptLst>
  <dgm:cxnLst>
    <dgm:cxn modelId="{6C5EBC03-C598-B447-B35A-8D3B84434660}" srcId="{C5627976-7C25-014A-95A4-9B2B228A3E35}" destId="{EBF8986A-A86D-5C43-B915-688BF8ED9033}" srcOrd="0" destOrd="0" parTransId="{A5809E88-C0CC-2F42-86DB-01F527C7DB96}" sibTransId="{62730E8C-E567-9945-9A03-0648CA4C1215}"/>
    <dgm:cxn modelId="{740B5504-76F5-5C46-9ABE-4205E753E5C0}" type="presOf" srcId="{1976EB6F-CE85-7146-B350-5BEC163786A0}" destId="{A1080CD2-22DB-CD44-813E-D8575DCD84E1}" srcOrd="0" destOrd="0" presId="urn:microsoft.com/office/officeart/2005/8/layout/hierarchy3"/>
    <dgm:cxn modelId="{8F225B10-25F9-0243-88AF-343424459CED}" type="presOf" srcId="{A359909B-6628-F94F-A83A-08E13136C08D}" destId="{827976E6-326A-534C-A769-100B789AC4C6}" srcOrd="0" destOrd="0" presId="urn:microsoft.com/office/officeart/2005/8/layout/hierarchy3"/>
    <dgm:cxn modelId="{68E41122-1347-434E-AC58-1E57BA66E9FB}" type="presOf" srcId="{DD757951-C85F-9541-A31D-214291DF02C0}" destId="{728B8BED-A3F0-E84D-B1EF-6436CA0A9FCF}" srcOrd="0" destOrd="0" presId="urn:microsoft.com/office/officeart/2005/8/layout/hierarchy3"/>
    <dgm:cxn modelId="{6C169C28-6FEA-7E4F-BCF5-08576C52D6E1}" srcId="{C5627976-7C25-014A-95A4-9B2B228A3E35}" destId="{62469716-090D-D949-B0C2-4CB0C4C6A3F3}" srcOrd="1" destOrd="0" parTransId="{DD757951-C85F-9541-A31D-214291DF02C0}" sibTransId="{0235B991-B6C4-FA46-B12E-DA150574E3B1}"/>
    <dgm:cxn modelId="{11D6B23A-0067-AA44-9EA2-975609394005}" type="presOf" srcId="{A5809E88-C0CC-2F42-86DB-01F527C7DB96}" destId="{BF8BB606-089C-704A-B082-742DA4D110A4}" srcOrd="0" destOrd="0" presId="urn:microsoft.com/office/officeart/2005/8/layout/hierarchy3"/>
    <dgm:cxn modelId="{D35B9053-9999-E34C-A731-83B3FC39A25A}" type="presOf" srcId="{62469716-090D-D949-B0C2-4CB0C4C6A3F3}" destId="{1AA69D31-B039-BF4C-93B0-B0F22579251A}" srcOrd="0" destOrd="0" presId="urn:microsoft.com/office/officeart/2005/8/layout/hierarchy3"/>
    <dgm:cxn modelId="{449CF653-6E49-4441-8A58-0ECF04E2AABC}" type="presOf" srcId="{C5627976-7C25-014A-95A4-9B2B228A3E35}" destId="{A198E281-6A12-A84F-B991-2243FF269BD0}" srcOrd="0" destOrd="0" presId="urn:microsoft.com/office/officeart/2005/8/layout/hierarchy3"/>
    <dgm:cxn modelId="{C342007C-D5B2-FD42-80D2-D68A6127316C}" srcId="{1976EB6F-CE85-7146-B350-5BEC163786A0}" destId="{C5627976-7C25-014A-95A4-9B2B228A3E35}" srcOrd="0" destOrd="0" parTransId="{AAF5757C-F116-074F-BB05-662486719FB0}" sibTransId="{F00A9B70-43C9-AE4A-91CD-4DC40B1577E1}"/>
    <dgm:cxn modelId="{EB2CB47E-26AE-0B42-95EC-D5D90227A890}" srcId="{C5627976-7C25-014A-95A4-9B2B228A3E35}" destId="{C7BC01D3-AE75-734D-A2E5-2739F32D6C66}" srcOrd="2" destOrd="0" parTransId="{A359909B-6628-F94F-A83A-08E13136C08D}" sibTransId="{73AB85BE-A46E-624F-96AD-1D0C29BB11CB}"/>
    <dgm:cxn modelId="{E196D191-8C7B-BB49-BDBC-2B8B6B15292A}" type="presOf" srcId="{C7BC01D3-AE75-734D-A2E5-2739F32D6C66}" destId="{44D76FE4-62CE-504F-95DC-7AA915CC5673}" srcOrd="0" destOrd="0" presId="urn:microsoft.com/office/officeart/2005/8/layout/hierarchy3"/>
    <dgm:cxn modelId="{A68AC8BA-A42E-7449-821D-45807622F958}" type="presOf" srcId="{EBF8986A-A86D-5C43-B915-688BF8ED9033}" destId="{E4B86B08-47E5-074E-A7AB-C4BDDFA8E2C8}" srcOrd="0" destOrd="0" presId="urn:microsoft.com/office/officeart/2005/8/layout/hierarchy3"/>
    <dgm:cxn modelId="{491704FD-F567-BF43-8453-00E58DF79FBC}" type="presOf" srcId="{C5627976-7C25-014A-95A4-9B2B228A3E35}" destId="{F754C553-CCFF-9448-ADCA-5645D387300D}" srcOrd="1" destOrd="0" presId="urn:microsoft.com/office/officeart/2005/8/layout/hierarchy3"/>
    <dgm:cxn modelId="{596D5EAD-170A-3B43-964C-09D725B9AEB1}" type="presParOf" srcId="{A1080CD2-22DB-CD44-813E-D8575DCD84E1}" destId="{065697A6-21A7-424C-876F-954CC8940A07}" srcOrd="0" destOrd="0" presId="urn:microsoft.com/office/officeart/2005/8/layout/hierarchy3"/>
    <dgm:cxn modelId="{B4E4EE4E-405F-0F4D-88A7-9DA5C2407220}" type="presParOf" srcId="{065697A6-21A7-424C-876F-954CC8940A07}" destId="{9D9AC5BC-2003-5743-BB61-9F1BDF694DAA}" srcOrd="0" destOrd="0" presId="urn:microsoft.com/office/officeart/2005/8/layout/hierarchy3"/>
    <dgm:cxn modelId="{5564BEFA-5730-A040-B436-050640941E74}" type="presParOf" srcId="{9D9AC5BC-2003-5743-BB61-9F1BDF694DAA}" destId="{A198E281-6A12-A84F-B991-2243FF269BD0}" srcOrd="0" destOrd="0" presId="urn:microsoft.com/office/officeart/2005/8/layout/hierarchy3"/>
    <dgm:cxn modelId="{B41A1260-4037-F34E-A3FF-EE0FFA2D3A9A}" type="presParOf" srcId="{9D9AC5BC-2003-5743-BB61-9F1BDF694DAA}" destId="{F754C553-CCFF-9448-ADCA-5645D387300D}" srcOrd="1" destOrd="0" presId="urn:microsoft.com/office/officeart/2005/8/layout/hierarchy3"/>
    <dgm:cxn modelId="{39F5FFCC-8F0F-C64E-81DD-66530729F4AC}" type="presParOf" srcId="{065697A6-21A7-424C-876F-954CC8940A07}" destId="{DC18A3E9-BB5C-E04C-9268-AD26E90B3D96}" srcOrd="1" destOrd="0" presId="urn:microsoft.com/office/officeart/2005/8/layout/hierarchy3"/>
    <dgm:cxn modelId="{F8681E27-F85B-8A44-886E-D5B5969FD7D8}" type="presParOf" srcId="{DC18A3E9-BB5C-E04C-9268-AD26E90B3D96}" destId="{BF8BB606-089C-704A-B082-742DA4D110A4}" srcOrd="0" destOrd="0" presId="urn:microsoft.com/office/officeart/2005/8/layout/hierarchy3"/>
    <dgm:cxn modelId="{26A9828D-FA25-E046-BB98-140D440E363D}" type="presParOf" srcId="{DC18A3E9-BB5C-E04C-9268-AD26E90B3D96}" destId="{E4B86B08-47E5-074E-A7AB-C4BDDFA8E2C8}" srcOrd="1" destOrd="0" presId="urn:microsoft.com/office/officeart/2005/8/layout/hierarchy3"/>
    <dgm:cxn modelId="{B1FB003D-DDC7-4B46-8E8C-0F4B66E3D896}" type="presParOf" srcId="{DC18A3E9-BB5C-E04C-9268-AD26E90B3D96}" destId="{728B8BED-A3F0-E84D-B1EF-6436CA0A9FCF}" srcOrd="2" destOrd="0" presId="urn:microsoft.com/office/officeart/2005/8/layout/hierarchy3"/>
    <dgm:cxn modelId="{140002E1-2664-9745-900A-C289DFADFAB6}" type="presParOf" srcId="{DC18A3E9-BB5C-E04C-9268-AD26E90B3D96}" destId="{1AA69D31-B039-BF4C-93B0-B0F22579251A}" srcOrd="3" destOrd="0" presId="urn:microsoft.com/office/officeart/2005/8/layout/hierarchy3"/>
    <dgm:cxn modelId="{89E35987-2107-014C-8C5F-251EE7B60962}" type="presParOf" srcId="{DC18A3E9-BB5C-E04C-9268-AD26E90B3D96}" destId="{827976E6-326A-534C-A769-100B789AC4C6}" srcOrd="4" destOrd="0" presId="urn:microsoft.com/office/officeart/2005/8/layout/hierarchy3"/>
    <dgm:cxn modelId="{2EC1C919-F500-BB42-A47E-558E08F1C4E1}" type="presParOf" srcId="{DC18A3E9-BB5C-E04C-9268-AD26E90B3D96}" destId="{44D76FE4-62CE-504F-95DC-7AA915CC5673}"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9F89B96-5F8F-8540-A620-1913D1B959FF}" type="doc">
      <dgm:prSet loTypeId="urn:microsoft.com/office/officeart/2005/8/layout/hList1" loCatId="list" qsTypeId="urn:microsoft.com/office/officeart/2005/8/quickstyle/simple1" qsCatId="simple" csTypeId="urn:microsoft.com/office/officeart/2005/8/colors/accent0_3" csCatId="mainScheme"/>
      <dgm:spPr/>
      <dgm:t>
        <a:bodyPr/>
        <a:lstStyle/>
        <a:p>
          <a:endParaRPr lang="en-US"/>
        </a:p>
      </dgm:t>
    </dgm:pt>
    <dgm:pt modelId="{815805D1-1245-114D-ACAB-45D8DA500764}">
      <dgm:prSet/>
      <dgm:spPr/>
      <dgm:t>
        <a:bodyPr/>
        <a:lstStyle/>
        <a:p>
          <a:r>
            <a:rPr lang="en-US"/>
            <a:t>In-House</a:t>
          </a:r>
        </a:p>
      </dgm:t>
    </dgm:pt>
    <dgm:pt modelId="{65390ABA-D474-9949-880F-C713BF86B060}" type="parTrans" cxnId="{037AF257-DF56-DD4C-B99B-6156BE3B5CDA}">
      <dgm:prSet/>
      <dgm:spPr/>
      <dgm:t>
        <a:bodyPr/>
        <a:lstStyle/>
        <a:p>
          <a:endParaRPr lang="en-US"/>
        </a:p>
      </dgm:t>
    </dgm:pt>
    <dgm:pt modelId="{AC9C548C-88E7-1B4F-B91D-5214F6328103}" type="sibTrans" cxnId="{037AF257-DF56-DD4C-B99B-6156BE3B5CDA}">
      <dgm:prSet/>
      <dgm:spPr/>
      <dgm:t>
        <a:bodyPr/>
        <a:lstStyle/>
        <a:p>
          <a:endParaRPr lang="en-US"/>
        </a:p>
      </dgm:t>
    </dgm:pt>
    <dgm:pt modelId="{9D390636-92F6-6447-9389-47249E69C3C2}">
      <dgm:prSet/>
      <dgm:spPr/>
      <dgm:t>
        <a:bodyPr/>
        <a:lstStyle/>
        <a:p>
          <a:r>
            <a:rPr lang="en-US"/>
            <a:t>Cheaper (likely)</a:t>
          </a:r>
        </a:p>
      </dgm:t>
    </dgm:pt>
    <dgm:pt modelId="{D0D3BDEA-3000-C641-91AA-632AC1060638}" type="parTrans" cxnId="{357F5C4D-8B16-3B49-8A21-AF3D71701E59}">
      <dgm:prSet/>
      <dgm:spPr/>
      <dgm:t>
        <a:bodyPr/>
        <a:lstStyle/>
        <a:p>
          <a:endParaRPr lang="en-US"/>
        </a:p>
      </dgm:t>
    </dgm:pt>
    <dgm:pt modelId="{154CF2D8-1A2A-9348-9634-EF1713EB9913}" type="sibTrans" cxnId="{357F5C4D-8B16-3B49-8A21-AF3D71701E59}">
      <dgm:prSet/>
      <dgm:spPr/>
      <dgm:t>
        <a:bodyPr/>
        <a:lstStyle/>
        <a:p>
          <a:endParaRPr lang="en-US"/>
        </a:p>
      </dgm:t>
    </dgm:pt>
    <dgm:pt modelId="{54248969-A926-0C4D-8F24-CCD16EEFAFFE}">
      <dgm:prSet/>
      <dgm:spPr/>
      <dgm:t>
        <a:bodyPr/>
        <a:lstStyle/>
        <a:p>
          <a:r>
            <a:rPr lang="en-US"/>
            <a:t>Will be more specified to the organization, including job titles, work tasks, and jargon</a:t>
          </a:r>
        </a:p>
      </dgm:t>
    </dgm:pt>
    <dgm:pt modelId="{620EA28B-883E-4742-8FDE-27F18C1B4F4B}" type="parTrans" cxnId="{23EFE8B7-7DBD-A140-8455-05FC23BDFEB5}">
      <dgm:prSet/>
      <dgm:spPr/>
      <dgm:t>
        <a:bodyPr/>
        <a:lstStyle/>
        <a:p>
          <a:endParaRPr lang="en-US"/>
        </a:p>
      </dgm:t>
    </dgm:pt>
    <dgm:pt modelId="{9712BFCB-C88A-7B4F-BA18-9A59CB1A2A95}" type="sibTrans" cxnId="{23EFE8B7-7DBD-A140-8455-05FC23BDFEB5}">
      <dgm:prSet/>
      <dgm:spPr/>
      <dgm:t>
        <a:bodyPr/>
        <a:lstStyle/>
        <a:p>
          <a:endParaRPr lang="en-US"/>
        </a:p>
      </dgm:t>
    </dgm:pt>
    <dgm:pt modelId="{8A5438C6-01DD-324F-8B6C-EA34B549B14F}">
      <dgm:prSet/>
      <dgm:spPr/>
      <dgm:t>
        <a:bodyPr/>
        <a:lstStyle/>
        <a:p>
          <a:r>
            <a:rPr lang="en-US"/>
            <a:t>Requires specialized knowledge of how to put together training programs</a:t>
          </a:r>
        </a:p>
      </dgm:t>
    </dgm:pt>
    <dgm:pt modelId="{0BBF5E07-4F67-A446-8DD4-1F38DA161BC7}" type="parTrans" cxnId="{B039E84B-5685-D547-8458-F66D3C271360}">
      <dgm:prSet/>
      <dgm:spPr/>
      <dgm:t>
        <a:bodyPr/>
        <a:lstStyle/>
        <a:p>
          <a:endParaRPr lang="en-US"/>
        </a:p>
      </dgm:t>
    </dgm:pt>
    <dgm:pt modelId="{5665A51B-2C3C-9149-92B8-0218EB53ADB5}" type="sibTrans" cxnId="{B039E84B-5685-D547-8458-F66D3C271360}">
      <dgm:prSet/>
      <dgm:spPr/>
      <dgm:t>
        <a:bodyPr/>
        <a:lstStyle/>
        <a:p>
          <a:endParaRPr lang="en-US"/>
        </a:p>
      </dgm:t>
    </dgm:pt>
    <dgm:pt modelId="{2C4E4A60-4479-1647-8CDF-4AE3B3B963E4}">
      <dgm:prSet/>
      <dgm:spPr/>
      <dgm:t>
        <a:bodyPr/>
        <a:lstStyle/>
        <a:p>
          <a:r>
            <a:rPr lang="en-US"/>
            <a:t>Contracted Out</a:t>
          </a:r>
        </a:p>
      </dgm:t>
    </dgm:pt>
    <dgm:pt modelId="{AAFEE10E-6439-924D-98A3-875843123624}" type="parTrans" cxnId="{3FB7C1DE-A4E5-1542-AE0B-8D34196485D6}">
      <dgm:prSet/>
      <dgm:spPr/>
      <dgm:t>
        <a:bodyPr/>
        <a:lstStyle/>
        <a:p>
          <a:endParaRPr lang="en-US"/>
        </a:p>
      </dgm:t>
    </dgm:pt>
    <dgm:pt modelId="{6D7D0582-7674-FE47-A19D-DAE08BE9D7C4}" type="sibTrans" cxnId="{3FB7C1DE-A4E5-1542-AE0B-8D34196485D6}">
      <dgm:prSet/>
      <dgm:spPr/>
      <dgm:t>
        <a:bodyPr/>
        <a:lstStyle/>
        <a:p>
          <a:endParaRPr lang="en-US"/>
        </a:p>
      </dgm:t>
    </dgm:pt>
    <dgm:pt modelId="{5E6C7F3B-9713-D842-A6B4-27E3D7D8CCE9}">
      <dgm:prSet/>
      <dgm:spPr/>
      <dgm:t>
        <a:bodyPr/>
        <a:lstStyle/>
        <a:p>
          <a:r>
            <a:rPr lang="en-US"/>
            <a:t>Can be extremely expensive</a:t>
          </a:r>
        </a:p>
      </dgm:t>
    </dgm:pt>
    <dgm:pt modelId="{3BC6FA08-6943-3F45-A4ED-06914903A125}" type="parTrans" cxnId="{ACC08F6D-F6B2-4342-9E6A-CF6D48CE8F10}">
      <dgm:prSet/>
      <dgm:spPr/>
      <dgm:t>
        <a:bodyPr/>
        <a:lstStyle/>
        <a:p>
          <a:endParaRPr lang="en-US"/>
        </a:p>
      </dgm:t>
    </dgm:pt>
    <dgm:pt modelId="{27608248-2190-6C41-B3F4-31ABE72B0F70}" type="sibTrans" cxnId="{ACC08F6D-F6B2-4342-9E6A-CF6D48CE8F10}">
      <dgm:prSet/>
      <dgm:spPr/>
      <dgm:t>
        <a:bodyPr/>
        <a:lstStyle/>
        <a:p>
          <a:endParaRPr lang="en-US"/>
        </a:p>
      </dgm:t>
    </dgm:pt>
    <dgm:pt modelId="{2EED622D-5A1D-2746-8858-A45FD36816A4}">
      <dgm:prSet/>
      <dgm:spPr/>
      <dgm:t>
        <a:bodyPr/>
        <a:lstStyle/>
        <a:p>
          <a:r>
            <a:rPr lang="en-US"/>
            <a:t>Do not need to dedicate in-house time to the efforts</a:t>
          </a:r>
        </a:p>
      </dgm:t>
    </dgm:pt>
    <dgm:pt modelId="{F5B786A4-E8F1-3C41-98BF-48ABF03E214A}" type="parTrans" cxnId="{C87E8BC4-FE88-D94A-AA7E-BD63866B0614}">
      <dgm:prSet/>
      <dgm:spPr/>
      <dgm:t>
        <a:bodyPr/>
        <a:lstStyle/>
        <a:p>
          <a:endParaRPr lang="en-US"/>
        </a:p>
      </dgm:t>
    </dgm:pt>
    <dgm:pt modelId="{2A92FB36-4982-9C45-9586-C08FB0F8E138}" type="sibTrans" cxnId="{C87E8BC4-FE88-D94A-AA7E-BD63866B0614}">
      <dgm:prSet/>
      <dgm:spPr/>
      <dgm:t>
        <a:bodyPr/>
        <a:lstStyle/>
        <a:p>
          <a:endParaRPr lang="en-US"/>
        </a:p>
      </dgm:t>
    </dgm:pt>
    <dgm:pt modelId="{D198328F-2D57-434D-B387-61D03D67A919}">
      <dgm:prSet/>
      <dgm:spPr/>
      <dgm:t>
        <a:bodyPr/>
        <a:lstStyle/>
        <a:p>
          <a:r>
            <a:rPr lang="en-US"/>
            <a:t>Still requires an in-house person to coordinate the program</a:t>
          </a:r>
        </a:p>
      </dgm:t>
    </dgm:pt>
    <dgm:pt modelId="{82481BA5-2577-3A46-8771-B55ED44FA542}" type="parTrans" cxnId="{E134F555-B1BF-4F49-AD1B-DA5CCD107133}">
      <dgm:prSet/>
      <dgm:spPr/>
      <dgm:t>
        <a:bodyPr/>
        <a:lstStyle/>
        <a:p>
          <a:endParaRPr lang="en-US"/>
        </a:p>
      </dgm:t>
    </dgm:pt>
    <dgm:pt modelId="{BE04E259-DF42-494F-81EF-36E57989816A}" type="sibTrans" cxnId="{E134F555-B1BF-4F49-AD1B-DA5CCD107133}">
      <dgm:prSet/>
      <dgm:spPr/>
      <dgm:t>
        <a:bodyPr/>
        <a:lstStyle/>
        <a:p>
          <a:endParaRPr lang="en-US"/>
        </a:p>
      </dgm:t>
    </dgm:pt>
    <dgm:pt modelId="{8B49F590-E19B-8642-8448-500848BC8F61}" type="pres">
      <dgm:prSet presAssocID="{19F89B96-5F8F-8540-A620-1913D1B959FF}" presName="Name0" presStyleCnt="0">
        <dgm:presLayoutVars>
          <dgm:dir/>
          <dgm:animLvl val="lvl"/>
          <dgm:resizeHandles val="exact"/>
        </dgm:presLayoutVars>
      </dgm:prSet>
      <dgm:spPr/>
    </dgm:pt>
    <dgm:pt modelId="{34675C09-FBB7-EB4F-A960-E7FA4C886C6E}" type="pres">
      <dgm:prSet presAssocID="{815805D1-1245-114D-ACAB-45D8DA500764}" presName="composite" presStyleCnt="0"/>
      <dgm:spPr/>
    </dgm:pt>
    <dgm:pt modelId="{09098092-04A8-8B44-83E9-A9845A62E5F9}" type="pres">
      <dgm:prSet presAssocID="{815805D1-1245-114D-ACAB-45D8DA500764}" presName="parTx" presStyleLbl="alignNode1" presStyleIdx="0" presStyleCnt="2">
        <dgm:presLayoutVars>
          <dgm:chMax val="0"/>
          <dgm:chPref val="0"/>
          <dgm:bulletEnabled val="1"/>
        </dgm:presLayoutVars>
      </dgm:prSet>
      <dgm:spPr/>
    </dgm:pt>
    <dgm:pt modelId="{8CCB6BF5-D248-0D48-BF76-551A6B371EA9}" type="pres">
      <dgm:prSet presAssocID="{815805D1-1245-114D-ACAB-45D8DA500764}" presName="desTx" presStyleLbl="alignAccFollowNode1" presStyleIdx="0" presStyleCnt="2">
        <dgm:presLayoutVars>
          <dgm:bulletEnabled val="1"/>
        </dgm:presLayoutVars>
      </dgm:prSet>
      <dgm:spPr/>
    </dgm:pt>
    <dgm:pt modelId="{A90311DD-1AAC-5D4C-92B8-AA47A0292E16}" type="pres">
      <dgm:prSet presAssocID="{AC9C548C-88E7-1B4F-B91D-5214F6328103}" presName="space" presStyleCnt="0"/>
      <dgm:spPr/>
    </dgm:pt>
    <dgm:pt modelId="{1B7D40D0-45A2-4D45-9CC4-72D94B391568}" type="pres">
      <dgm:prSet presAssocID="{2C4E4A60-4479-1647-8CDF-4AE3B3B963E4}" presName="composite" presStyleCnt="0"/>
      <dgm:spPr/>
    </dgm:pt>
    <dgm:pt modelId="{EE4BA36F-68E0-E349-95EC-6B0BB5E4736A}" type="pres">
      <dgm:prSet presAssocID="{2C4E4A60-4479-1647-8CDF-4AE3B3B963E4}" presName="parTx" presStyleLbl="alignNode1" presStyleIdx="1" presStyleCnt="2">
        <dgm:presLayoutVars>
          <dgm:chMax val="0"/>
          <dgm:chPref val="0"/>
          <dgm:bulletEnabled val="1"/>
        </dgm:presLayoutVars>
      </dgm:prSet>
      <dgm:spPr/>
    </dgm:pt>
    <dgm:pt modelId="{A786447C-0BF5-9840-932A-265AF295D9DC}" type="pres">
      <dgm:prSet presAssocID="{2C4E4A60-4479-1647-8CDF-4AE3B3B963E4}" presName="desTx" presStyleLbl="alignAccFollowNode1" presStyleIdx="1" presStyleCnt="2">
        <dgm:presLayoutVars>
          <dgm:bulletEnabled val="1"/>
        </dgm:presLayoutVars>
      </dgm:prSet>
      <dgm:spPr/>
    </dgm:pt>
  </dgm:ptLst>
  <dgm:cxnLst>
    <dgm:cxn modelId="{E601042B-4D3A-E040-80F4-0E26A625E37B}" type="presOf" srcId="{54248969-A926-0C4D-8F24-CCD16EEFAFFE}" destId="{8CCB6BF5-D248-0D48-BF76-551A6B371EA9}" srcOrd="0" destOrd="1" presId="urn:microsoft.com/office/officeart/2005/8/layout/hList1"/>
    <dgm:cxn modelId="{B039E84B-5685-D547-8458-F66D3C271360}" srcId="{815805D1-1245-114D-ACAB-45D8DA500764}" destId="{8A5438C6-01DD-324F-8B6C-EA34B549B14F}" srcOrd="2" destOrd="0" parTransId="{0BBF5E07-4F67-A446-8DD4-1F38DA161BC7}" sibTransId="{5665A51B-2C3C-9149-92B8-0218EB53ADB5}"/>
    <dgm:cxn modelId="{357F5C4D-8B16-3B49-8A21-AF3D71701E59}" srcId="{815805D1-1245-114D-ACAB-45D8DA500764}" destId="{9D390636-92F6-6447-9389-47249E69C3C2}" srcOrd="0" destOrd="0" parTransId="{D0D3BDEA-3000-C641-91AA-632AC1060638}" sibTransId="{154CF2D8-1A2A-9348-9634-EF1713EB9913}"/>
    <dgm:cxn modelId="{06C48D52-7D30-E249-ACDD-46229A37EC7E}" type="presOf" srcId="{D198328F-2D57-434D-B387-61D03D67A919}" destId="{A786447C-0BF5-9840-932A-265AF295D9DC}" srcOrd="0" destOrd="2" presId="urn:microsoft.com/office/officeart/2005/8/layout/hList1"/>
    <dgm:cxn modelId="{E134F555-B1BF-4F49-AD1B-DA5CCD107133}" srcId="{2C4E4A60-4479-1647-8CDF-4AE3B3B963E4}" destId="{D198328F-2D57-434D-B387-61D03D67A919}" srcOrd="2" destOrd="0" parTransId="{82481BA5-2577-3A46-8771-B55ED44FA542}" sibTransId="{BE04E259-DF42-494F-81EF-36E57989816A}"/>
    <dgm:cxn modelId="{037AF257-DF56-DD4C-B99B-6156BE3B5CDA}" srcId="{19F89B96-5F8F-8540-A620-1913D1B959FF}" destId="{815805D1-1245-114D-ACAB-45D8DA500764}" srcOrd="0" destOrd="0" parTransId="{65390ABA-D474-9949-880F-C713BF86B060}" sibTransId="{AC9C548C-88E7-1B4F-B91D-5214F6328103}"/>
    <dgm:cxn modelId="{7212255D-6E7A-2845-AFB3-C3EF73013CBA}" type="presOf" srcId="{5E6C7F3B-9713-D842-A6B4-27E3D7D8CCE9}" destId="{A786447C-0BF5-9840-932A-265AF295D9DC}" srcOrd="0" destOrd="0" presId="urn:microsoft.com/office/officeart/2005/8/layout/hList1"/>
    <dgm:cxn modelId="{ACC08F6D-F6B2-4342-9E6A-CF6D48CE8F10}" srcId="{2C4E4A60-4479-1647-8CDF-4AE3B3B963E4}" destId="{5E6C7F3B-9713-D842-A6B4-27E3D7D8CCE9}" srcOrd="0" destOrd="0" parTransId="{3BC6FA08-6943-3F45-A4ED-06914903A125}" sibTransId="{27608248-2190-6C41-B3F4-31ABE72B0F70}"/>
    <dgm:cxn modelId="{F4241388-44A2-644B-BAAC-246D9786F9A1}" type="presOf" srcId="{815805D1-1245-114D-ACAB-45D8DA500764}" destId="{09098092-04A8-8B44-83E9-A9845A62E5F9}" srcOrd="0" destOrd="0" presId="urn:microsoft.com/office/officeart/2005/8/layout/hList1"/>
    <dgm:cxn modelId="{23EFE8B7-7DBD-A140-8455-05FC23BDFEB5}" srcId="{815805D1-1245-114D-ACAB-45D8DA500764}" destId="{54248969-A926-0C4D-8F24-CCD16EEFAFFE}" srcOrd="1" destOrd="0" parTransId="{620EA28B-883E-4742-8FDE-27F18C1B4F4B}" sibTransId="{9712BFCB-C88A-7B4F-BA18-9A59CB1A2A95}"/>
    <dgm:cxn modelId="{C87E8BC4-FE88-D94A-AA7E-BD63866B0614}" srcId="{2C4E4A60-4479-1647-8CDF-4AE3B3B963E4}" destId="{2EED622D-5A1D-2746-8858-A45FD36816A4}" srcOrd="1" destOrd="0" parTransId="{F5B786A4-E8F1-3C41-98BF-48ABF03E214A}" sibTransId="{2A92FB36-4982-9C45-9586-C08FB0F8E138}"/>
    <dgm:cxn modelId="{BC0204CA-F584-0445-B729-6030B34C664F}" type="presOf" srcId="{2C4E4A60-4479-1647-8CDF-4AE3B3B963E4}" destId="{EE4BA36F-68E0-E349-95EC-6B0BB5E4736A}" srcOrd="0" destOrd="0" presId="urn:microsoft.com/office/officeart/2005/8/layout/hList1"/>
    <dgm:cxn modelId="{430586D5-DA78-0C4E-BA86-048CDD69EE29}" type="presOf" srcId="{8A5438C6-01DD-324F-8B6C-EA34B549B14F}" destId="{8CCB6BF5-D248-0D48-BF76-551A6B371EA9}" srcOrd="0" destOrd="2" presId="urn:microsoft.com/office/officeart/2005/8/layout/hList1"/>
    <dgm:cxn modelId="{756932D8-0A7F-E84B-BFE7-C64EECDFA966}" type="presOf" srcId="{9D390636-92F6-6447-9389-47249E69C3C2}" destId="{8CCB6BF5-D248-0D48-BF76-551A6B371EA9}" srcOrd="0" destOrd="0" presId="urn:microsoft.com/office/officeart/2005/8/layout/hList1"/>
    <dgm:cxn modelId="{4D50F2DA-2718-E842-BBA3-C9E397483027}" type="presOf" srcId="{19F89B96-5F8F-8540-A620-1913D1B959FF}" destId="{8B49F590-E19B-8642-8448-500848BC8F61}" srcOrd="0" destOrd="0" presId="urn:microsoft.com/office/officeart/2005/8/layout/hList1"/>
    <dgm:cxn modelId="{3FB7C1DE-A4E5-1542-AE0B-8D34196485D6}" srcId="{19F89B96-5F8F-8540-A620-1913D1B959FF}" destId="{2C4E4A60-4479-1647-8CDF-4AE3B3B963E4}" srcOrd="1" destOrd="0" parTransId="{AAFEE10E-6439-924D-98A3-875843123624}" sibTransId="{6D7D0582-7674-FE47-A19D-DAE08BE9D7C4}"/>
    <dgm:cxn modelId="{576B2FF7-D4A2-6942-953A-46B6BDF126A6}" type="presOf" srcId="{2EED622D-5A1D-2746-8858-A45FD36816A4}" destId="{A786447C-0BF5-9840-932A-265AF295D9DC}" srcOrd="0" destOrd="1" presId="urn:microsoft.com/office/officeart/2005/8/layout/hList1"/>
    <dgm:cxn modelId="{8BD76804-0059-D747-A6AF-1E6C1076B81B}" type="presParOf" srcId="{8B49F590-E19B-8642-8448-500848BC8F61}" destId="{34675C09-FBB7-EB4F-A960-E7FA4C886C6E}" srcOrd="0" destOrd="0" presId="urn:microsoft.com/office/officeart/2005/8/layout/hList1"/>
    <dgm:cxn modelId="{7D2EF8E1-074F-DD40-9892-591B5527416F}" type="presParOf" srcId="{34675C09-FBB7-EB4F-A960-E7FA4C886C6E}" destId="{09098092-04A8-8B44-83E9-A9845A62E5F9}" srcOrd="0" destOrd="0" presId="urn:microsoft.com/office/officeart/2005/8/layout/hList1"/>
    <dgm:cxn modelId="{E68412C0-A42C-7249-92D3-DB470A368612}" type="presParOf" srcId="{34675C09-FBB7-EB4F-A960-E7FA4C886C6E}" destId="{8CCB6BF5-D248-0D48-BF76-551A6B371EA9}" srcOrd="1" destOrd="0" presId="urn:microsoft.com/office/officeart/2005/8/layout/hList1"/>
    <dgm:cxn modelId="{E0691010-5896-5E4D-B2E5-884BB49E4B38}" type="presParOf" srcId="{8B49F590-E19B-8642-8448-500848BC8F61}" destId="{A90311DD-1AAC-5D4C-92B8-AA47A0292E16}" srcOrd="1" destOrd="0" presId="urn:microsoft.com/office/officeart/2005/8/layout/hList1"/>
    <dgm:cxn modelId="{32101E41-2358-5F4F-83C2-DAB59F76940E}" type="presParOf" srcId="{8B49F590-E19B-8642-8448-500848BC8F61}" destId="{1B7D40D0-45A2-4D45-9CC4-72D94B391568}" srcOrd="2" destOrd="0" presId="urn:microsoft.com/office/officeart/2005/8/layout/hList1"/>
    <dgm:cxn modelId="{BF3854EB-2B3E-654B-A837-1352EEE9922E}" type="presParOf" srcId="{1B7D40D0-45A2-4D45-9CC4-72D94B391568}" destId="{EE4BA36F-68E0-E349-95EC-6B0BB5E4736A}" srcOrd="0" destOrd="0" presId="urn:microsoft.com/office/officeart/2005/8/layout/hList1"/>
    <dgm:cxn modelId="{AC5B9523-128E-C743-9296-315F0EB844D2}" type="presParOf" srcId="{1B7D40D0-45A2-4D45-9CC4-72D94B391568}" destId="{A786447C-0BF5-9840-932A-265AF295D9D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2484FA-360B-B845-8A88-B94306ACE640}"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6CADFF74-6A05-4B45-8FBC-ABBCF5B3FB2E}">
      <dgm:prSet/>
      <dgm:spPr/>
      <dgm:t>
        <a:bodyPr/>
        <a:lstStyle/>
        <a:p>
          <a:r>
            <a:rPr lang="en-US"/>
            <a:t>Learners are engaged in solving real-world problems</a:t>
          </a:r>
        </a:p>
      </dgm:t>
    </dgm:pt>
    <dgm:pt modelId="{DC0EDFE6-768A-CF4A-9285-000A9DE65CAD}" type="parTrans" cxnId="{B68ABBE7-76CF-694B-8A83-5A95EE69A0A0}">
      <dgm:prSet/>
      <dgm:spPr/>
      <dgm:t>
        <a:bodyPr/>
        <a:lstStyle/>
        <a:p>
          <a:endParaRPr lang="en-US"/>
        </a:p>
      </dgm:t>
    </dgm:pt>
    <dgm:pt modelId="{5A9DAD27-D701-C446-90AA-5E0097702422}" type="sibTrans" cxnId="{B68ABBE7-76CF-694B-8A83-5A95EE69A0A0}">
      <dgm:prSet/>
      <dgm:spPr/>
      <dgm:t>
        <a:bodyPr/>
        <a:lstStyle/>
        <a:p>
          <a:endParaRPr lang="en-US"/>
        </a:p>
      </dgm:t>
    </dgm:pt>
    <dgm:pt modelId="{19C4CE6A-96D4-2E4C-88AB-EFE83D1E9BBB}">
      <dgm:prSet/>
      <dgm:spPr/>
      <dgm:t>
        <a:bodyPr/>
        <a:lstStyle/>
        <a:p>
          <a:r>
            <a:rPr lang="en-US"/>
            <a:t>Existing knowledge is activated as a foundation for new knowledge</a:t>
          </a:r>
        </a:p>
      </dgm:t>
    </dgm:pt>
    <dgm:pt modelId="{DE4C27BD-7748-0C43-A2BD-E31E81A4DF40}" type="parTrans" cxnId="{0DB6D618-E93B-7D4A-8994-040C2EE890A5}">
      <dgm:prSet/>
      <dgm:spPr/>
      <dgm:t>
        <a:bodyPr/>
        <a:lstStyle/>
        <a:p>
          <a:endParaRPr lang="en-US"/>
        </a:p>
      </dgm:t>
    </dgm:pt>
    <dgm:pt modelId="{9D40BBDF-66ED-F341-8B72-74721C335F19}" type="sibTrans" cxnId="{0DB6D618-E93B-7D4A-8994-040C2EE890A5}">
      <dgm:prSet/>
      <dgm:spPr/>
      <dgm:t>
        <a:bodyPr/>
        <a:lstStyle/>
        <a:p>
          <a:endParaRPr lang="en-US"/>
        </a:p>
      </dgm:t>
    </dgm:pt>
    <dgm:pt modelId="{AE2B0E74-98BC-C842-9E93-BA9D1963C539}">
      <dgm:prSet/>
      <dgm:spPr/>
      <dgm:t>
        <a:bodyPr/>
        <a:lstStyle/>
        <a:p>
          <a:r>
            <a:rPr lang="en-US"/>
            <a:t>New knowledge is demonstrated to the learner</a:t>
          </a:r>
        </a:p>
      </dgm:t>
    </dgm:pt>
    <dgm:pt modelId="{F3690866-EA03-D742-BBF5-E247DAC455EC}" type="parTrans" cxnId="{58DF9597-E36E-FD42-BA45-5F88B7CA9106}">
      <dgm:prSet/>
      <dgm:spPr/>
      <dgm:t>
        <a:bodyPr/>
        <a:lstStyle/>
        <a:p>
          <a:endParaRPr lang="en-US"/>
        </a:p>
      </dgm:t>
    </dgm:pt>
    <dgm:pt modelId="{BE157708-07BE-A844-A232-44EC7F829891}" type="sibTrans" cxnId="{58DF9597-E36E-FD42-BA45-5F88B7CA9106}">
      <dgm:prSet/>
      <dgm:spPr/>
      <dgm:t>
        <a:bodyPr/>
        <a:lstStyle/>
        <a:p>
          <a:endParaRPr lang="en-US"/>
        </a:p>
      </dgm:t>
    </dgm:pt>
    <dgm:pt modelId="{04B62142-86CE-9D43-9D4D-7086E55A087B}">
      <dgm:prSet/>
      <dgm:spPr/>
      <dgm:t>
        <a:bodyPr/>
        <a:lstStyle/>
        <a:p>
          <a:r>
            <a:rPr lang="en-US"/>
            <a:t>New knowledge is applied by the learner</a:t>
          </a:r>
        </a:p>
      </dgm:t>
    </dgm:pt>
    <dgm:pt modelId="{D993D508-1D52-BD44-829C-6F71FE7D9E15}" type="parTrans" cxnId="{4664EA54-C4C4-6A41-8682-D4632FF23F68}">
      <dgm:prSet/>
      <dgm:spPr/>
      <dgm:t>
        <a:bodyPr/>
        <a:lstStyle/>
        <a:p>
          <a:endParaRPr lang="en-US"/>
        </a:p>
      </dgm:t>
    </dgm:pt>
    <dgm:pt modelId="{064587C8-D7E7-5344-B70B-92BD85DB05DE}" type="sibTrans" cxnId="{4664EA54-C4C4-6A41-8682-D4632FF23F68}">
      <dgm:prSet/>
      <dgm:spPr/>
      <dgm:t>
        <a:bodyPr/>
        <a:lstStyle/>
        <a:p>
          <a:endParaRPr lang="en-US"/>
        </a:p>
      </dgm:t>
    </dgm:pt>
    <dgm:pt modelId="{28A92DCE-C2BE-804F-B2AC-347A4F8632ED}">
      <dgm:prSet/>
      <dgm:spPr/>
      <dgm:t>
        <a:bodyPr/>
        <a:lstStyle/>
        <a:p>
          <a:r>
            <a:rPr lang="en-US"/>
            <a:t>New knowledge is integrated into the learner’s lives</a:t>
          </a:r>
        </a:p>
      </dgm:t>
    </dgm:pt>
    <dgm:pt modelId="{562101AC-0E89-ED42-8C23-1B7E0AB2E181}" type="parTrans" cxnId="{A275E420-5CDB-8346-B4B9-2B3D8855FDE6}">
      <dgm:prSet/>
      <dgm:spPr/>
      <dgm:t>
        <a:bodyPr/>
        <a:lstStyle/>
        <a:p>
          <a:endParaRPr lang="en-US"/>
        </a:p>
      </dgm:t>
    </dgm:pt>
    <dgm:pt modelId="{C7E61AAB-A984-0A4B-96B7-A4CABC6A6D55}" type="sibTrans" cxnId="{A275E420-5CDB-8346-B4B9-2B3D8855FDE6}">
      <dgm:prSet/>
      <dgm:spPr/>
      <dgm:t>
        <a:bodyPr/>
        <a:lstStyle/>
        <a:p>
          <a:endParaRPr lang="en-US"/>
        </a:p>
      </dgm:t>
    </dgm:pt>
    <dgm:pt modelId="{6BD5370C-99D0-D64E-8867-3EAD8226C477}" type="pres">
      <dgm:prSet presAssocID="{522484FA-360B-B845-8A88-B94306ACE640}" presName="vert0" presStyleCnt="0">
        <dgm:presLayoutVars>
          <dgm:dir/>
          <dgm:animOne val="branch"/>
          <dgm:animLvl val="lvl"/>
        </dgm:presLayoutVars>
      </dgm:prSet>
      <dgm:spPr/>
    </dgm:pt>
    <dgm:pt modelId="{55FA47F3-F2DF-9A44-970D-B3B77EACF032}" type="pres">
      <dgm:prSet presAssocID="{6CADFF74-6A05-4B45-8FBC-ABBCF5B3FB2E}" presName="thickLine" presStyleLbl="alignNode1" presStyleIdx="0" presStyleCnt="5"/>
      <dgm:spPr/>
    </dgm:pt>
    <dgm:pt modelId="{BF9D3040-8345-F64D-9039-B812E4EB9EB5}" type="pres">
      <dgm:prSet presAssocID="{6CADFF74-6A05-4B45-8FBC-ABBCF5B3FB2E}" presName="horz1" presStyleCnt="0"/>
      <dgm:spPr/>
    </dgm:pt>
    <dgm:pt modelId="{690AAE73-D09D-F04A-8582-108EBA391281}" type="pres">
      <dgm:prSet presAssocID="{6CADFF74-6A05-4B45-8FBC-ABBCF5B3FB2E}" presName="tx1" presStyleLbl="revTx" presStyleIdx="0" presStyleCnt="5"/>
      <dgm:spPr/>
    </dgm:pt>
    <dgm:pt modelId="{01BE2E81-E728-5643-A0F1-5A723027C669}" type="pres">
      <dgm:prSet presAssocID="{6CADFF74-6A05-4B45-8FBC-ABBCF5B3FB2E}" presName="vert1" presStyleCnt="0"/>
      <dgm:spPr/>
    </dgm:pt>
    <dgm:pt modelId="{28BDBA36-BC42-3F49-837B-742AF4F24578}" type="pres">
      <dgm:prSet presAssocID="{19C4CE6A-96D4-2E4C-88AB-EFE83D1E9BBB}" presName="thickLine" presStyleLbl="alignNode1" presStyleIdx="1" presStyleCnt="5"/>
      <dgm:spPr/>
    </dgm:pt>
    <dgm:pt modelId="{DE654AAC-9F8B-1548-9657-CAC0FF0B2FFA}" type="pres">
      <dgm:prSet presAssocID="{19C4CE6A-96D4-2E4C-88AB-EFE83D1E9BBB}" presName="horz1" presStyleCnt="0"/>
      <dgm:spPr/>
    </dgm:pt>
    <dgm:pt modelId="{C83F25FC-646C-A044-9C2F-AFBA802D3931}" type="pres">
      <dgm:prSet presAssocID="{19C4CE6A-96D4-2E4C-88AB-EFE83D1E9BBB}" presName="tx1" presStyleLbl="revTx" presStyleIdx="1" presStyleCnt="5"/>
      <dgm:spPr/>
    </dgm:pt>
    <dgm:pt modelId="{3DC51C21-15E0-9F40-B8C7-A6B847400555}" type="pres">
      <dgm:prSet presAssocID="{19C4CE6A-96D4-2E4C-88AB-EFE83D1E9BBB}" presName="vert1" presStyleCnt="0"/>
      <dgm:spPr/>
    </dgm:pt>
    <dgm:pt modelId="{6FDA3836-6CE5-6945-8086-0C813E453F31}" type="pres">
      <dgm:prSet presAssocID="{AE2B0E74-98BC-C842-9E93-BA9D1963C539}" presName="thickLine" presStyleLbl="alignNode1" presStyleIdx="2" presStyleCnt="5"/>
      <dgm:spPr/>
    </dgm:pt>
    <dgm:pt modelId="{BEE6E212-232E-8347-BC3A-7E5257CBDB84}" type="pres">
      <dgm:prSet presAssocID="{AE2B0E74-98BC-C842-9E93-BA9D1963C539}" presName="horz1" presStyleCnt="0"/>
      <dgm:spPr/>
    </dgm:pt>
    <dgm:pt modelId="{3BBBFBA7-CF4D-C744-99B1-CC510B907460}" type="pres">
      <dgm:prSet presAssocID="{AE2B0E74-98BC-C842-9E93-BA9D1963C539}" presName="tx1" presStyleLbl="revTx" presStyleIdx="2" presStyleCnt="5"/>
      <dgm:spPr/>
    </dgm:pt>
    <dgm:pt modelId="{6D29ABAC-F041-B743-92DC-11D7D752066F}" type="pres">
      <dgm:prSet presAssocID="{AE2B0E74-98BC-C842-9E93-BA9D1963C539}" presName="vert1" presStyleCnt="0"/>
      <dgm:spPr/>
    </dgm:pt>
    <dgm:pt modelId="{1EDD6ED0-720E-4C41-8E09-2CBABE04CE75}" type="pres">
      <dgm:prSet presAssocID="{04B62142-86CE-9D43-9D4D-7086E55A087B}" presName="thickLine" presStyleLbl="alignNode1" presStyleIdx="3" presStyleCnt="5"/>
      <dgm:spPr/>
    </dgm:pt>
    <dgm:pt modelId="{0A6E4AB4-F906-1740-BC3A-507BEE647AE4}" type="pres">
      <dgm:prSet presAssocID="{04B62142-86CE-9D43-9D4D-7086E55A087B}" presName="horz1" presStyleCnt="0"/>
      <dgm:spPr/>
    </dgm:pt>
    <dgm:pt modelId="{DFD6F133-1F58-744C-AAD9-718CE82B9032}" type="pres">
      <dgm:prSet presAssocID="{04B62142-86CE-9D43-9D4D-7086E55A087B}" presName="tx1" presStyleLbl="revTx" presStyleIdx="3" presStyleCnt="5"/>
      <dgm:spPr/>
    </dgm:pt>
    <dgm:pt modelId="{321F64E9-743A-8441-844D-119D2893DD63}" type="pres">
      <dgm:prSet presAssocID="{04B62142-86CE-9D43-9D4D-7086E55A087B}" presName="vert1" presStyleCnt="0"/>
      <dgm:spPr/>
    </dgm:pt>
    <dgm:pt modelId="{EE7AC0C0-8B91-DD43-91CA-77CA4DE1D77D}" type="pres">
      <dgm:prSet presAssocID="{28A92DCE-C2BE-804F-B2AC-347A4F8632ED}" presName="thickLine" presStyleLbl="alignNode1" presStyleIdx="4" presStyleCnt="5"/>
      <dgm:spPr/>
    </dgm:pt>
    <dgm:pt modelId="{5E2001C2-E7AC-8548-9834-0F4CAD45E394}" type="pres">
      <dgm:prSet presAssocID="{28A92DCE-C2BE-804F-B2AC-347A4F8632ED}" presName="horz1" presStyleCnt="0"/>
      <dgm:spPr/>
    </dgm:pt>
    <dgm:pt modelId="{C8C18E29-C4AC-2D4A-9850-35CC3DEDCF8F}" type="pres">
      <dgm:prSet presAssocID="{28A92DCE-C2BE-804F-B2AC-347A4F8632ED}" presName="tx1" presStyleLbl="revTx" presStyleIdx="4" presStyleCnt="5"/>
      <dgm:spPr/>
    </dgm:pt>
    <dgm:pt modelId="{9AD71684-DB4E-C74A-9EF9-A896AC9391CC}" type="pres">
      <dgm:prSet presAssocID="{28A92DCE-C2BE-804F-B2AC-347A4F8632ED}" presName="vert1" presStyleCnt="0"/>
      <dgm:spPr/>
    </dgm:pt>
  </dgm:ptLst>
  <dgm:cxnLst>
    <dgm:cxn modelId="{482DF50E-AE50-6645-82AB-ECB246BAB741}" type="presOf" srcId="{04B62142-86CE-9D43-9D4D-7086E55A087B}" destId="{DFD6F133-1F58-744C-AAD9-718CE82B9032}" srcOrd="0" destOrd="0" presId="urn:microsoft.com/office/officeart/2008/layout/LinedList"/>
    <dgm:cxn modelId="{0DB6D618-E93B-7D4A-8994-040C2EE890A5}" srcId="{522484FA-360B-B845-8A88-B94306ACE640}" destId="{19C4CE6A-96D4-2E4C-88AB-EFE83D1E9BBB}" srcOrd="1" destOrd="0" parTransId="{DE4C27BD-7748-0C43-A2BD-E31E81A4DF40}" sibTransId="{9D40BBDF-66ED-F341-8B72-74721C335F19}"/>
    <dgm:cxn modelId="{A275E420-5CDB-8346-B4B9-2B3D8855FDE6}" srcId="{522484FA-360B-B845-8A88-B94306ACE640}" destId="{28A92DCE-C2BE-804F-B2AC-347A4F8632ED}" srcOrd="4" destOrd="0" parTransId="{562101AC-0E89-ED42-8C23-1B7E0AB2E181}" sibTransId="{C7E61AAB-A984-0A4B-96B7-A4CABC6A6D55}"/>
    <dgm:cxn modelId="{B5EDEE44-492D-6E4A-82D8-437ABC15E118}" type="presOf" srcId="{AE2B0E74-98BC-C842-9E93-BA9D1963C539}" destId="{3BBBFBA7-CF4D-C744-99B1-CC510B907460}" srcOrd="0" destOrd="0" presId="urn:microsoft.com/office/officeart/2008/layout/LinedList"/>
    <dgm:cxn modelId="{1E0CB150-AA24-C649-AE13-ADBA3A20B209}" type="presOf" srcId="{6CADFF74-6A05-4B45-8FBC-ABBCF5B3FB2E}" destId="{690AAE73-D09D-F04A-8582-108EBA391281}" srcOrd="0" destOrd="0" presId="urn:microsoft.com/office/officeart/2008/layout/LinedList"/>
    <dgm:cxn modelId="{4664EA54-C4C4-6A41-8682-D4632FF23F68}" srcId="{522484FA-360B-B845-8A88-B94306ACE640}" destId="{04B62142-86CE-9D43-9D4D-7086E55A087B}" srcOrd="3" destOrd="0" parTransId="{D993D508-1D52-BD44-829C-6F71FE7D9E15}" sibTransId="{064587C8-D7E7-5344-B70B-92BD85DB05DE}"/>
    <dgm:cxn modelId="{58DF9597-E36E-FD42-BA45-5F88B7CA9106}" srcId="{522484FA-360B-B845-8A88-B94306ACE640}" destId="{AE2B0E74-98BC-C842-9E93-BA9D1963C539}" srcOrd="2" destOrd="0" parTransId="{F3690866-EA03-D742-BBF5-E247DAC455EC}" sibTransId="{BE157708-07BE-A844-A232-44EC7F829891}"/>
    <dgm:cxn modelId="{65D212C4-F718-EE4C-96A5-0FCA0D67136B}" type="presOf" srcId="{28A92DCE-C2BE-804F-B2AC-347A4F8632ED}" destId="{C8C18E29-C4AC-2D4A-9850-35CC3DEDCF8F}" srcOrd="0" destOrd="0" presId="urn:microsoft.com/office/officeart/2008/layout/LinedList"/>
    <dgm:cxn modelId="{C466CDE1-A9B0-0D40-A4B0-75A6FD87E0A8}" type="presOf" srcId="{522484FA-360B-B845-8A88-B94306ACE640}" destId="{6BD5370C-99D0-D64E-8867-3EAD8226C477}" srcOrd="0" destOrd="0" presId="urn:microsoft.com/office/officeart/2008/layout/LinedList"/>
    <dgm:cxn modelId="{77F180E5-F629-8841-A2AE-361DEA397A8F}" type="presOf" srcId="{19C4CE6A-96D4-2E4C-88AB-EFE83D1E9BBB}" destId="{C83F25FC-646C-A044-9C2F-AFBA802D3931}" srcOrd="0" destOrd="0" presId="urn:microsoft.com/office/officeart/2008/layout/LinedList"/>
    <dgm:cxn modelId="{B68ABBE7-76CF-694B-8A83-5A95EE69A0A0}" srcId="{522484FA-360B-B845-8A88-B94306ACE640}" destId="{6CADFF74-6A05-4B45-8FBC-ABBCF5B3FB2E}" srcOrd="0" destOrd="0" parTransId="{DC0EDFE6-768A-CF4A-9285-000A9DE65CAD}" sibTransId="{5A9DAD27-D701-C446-90AA-5E0097702422}"/>
    <dgm:cxn modelId="{A3052E98-544B-4148-94BE-DC2211AB2623}" type="presParOf" srcId="{6BD5370C-99D0-D64E-8867-3EAD8226C477}" destId="{55FA47F3-F2DF-9A44-970D-B3B77EACF032}" srcOrd="0" destOrd="0" presId="urn:microsoft.com/office/officeart/2008/layout/LinedList"/>
    <dgm:cxn modelId="{E029D657-1FF0-2F46-B014-8AD613418CAF}" type="presParOf" srcId="{6BD5370C-99D0-D64E-8867-3EAD8226C477}" destId="{BF9D3040-8345-F64D-9039-B812E4EB9EB5}" srcOrd="1" destOrd="0" presId="urn:microsoft.com/office/officeart/2008/layout/LinedList"/>
    <dgm:cxn modelId="{3B788CC4-5A89-AB4F-935D-4D7F6C4811DF}" type="presParOf" srcId="{BF9D3040-8345-F64D-9039-B812E4EB9EB5}" destId="{690AAE73-D09D-F04A-8582-108EBA391281}" srcOrd="0" destOrd="0" presId="urn:microsoft.com/office/officeart/2008/layout/LinedList"/>
    <dgm:cxn modelId="{5D102FB7-8413-C24D-9108-8A6E845D33C3}" type="presParOf" srcId="{BF9D3040-8345-F64D-9039-B812E4EB9EB5}" destId="{01BE2E81-E728-5643-A0F1-5A723027C669}" srcOrd="1" destOrd="0" presId="urn:microsoft.com/office/officeart/2008/layout/LinedList"/>
    <dgm:cxn modelId="{79C9D026-DAB2-0945-A621-59B6DD0B79E7}" type="presParOf" srcId="{6BD5370C-99D0-D64E-8867-3EAD8226C477}" destId="{28BDBA36-BC42-3F49-837B-742AF4F24578}" srcOrd="2" destOrd="0" presId="urn:microsoft.com/office/officeart/2008/layout/LinedList"/>
    <dgm:cxn modelId="{E0F0256C-38F8-7D47-A356-DFA202EA68B9}" type="presParOf" srcId="{6BD5370C-99D0-D64E-8867-3EAD8226C477}" destId="{DE654AAC-9F8B-1548-9657-CAC0FF0B2FFA}" srcOrd="3" destOrd="0" presId="urn:microsoft.com/office/officeart/2008/layout/LinedList"/>
    <dgm:cxn modelId="{D9D17FD6-3D02-4C46-AF44-E133CCA5EA6F}" type="presParOf" srcId="{DE654AAC-9F8B-1548-9657-CAC0FF0B2FFA}" destId="{C83F25FC-646C-A044-9C2F-AFBA802D3931}" srcOrd="0" destOrd="0" presId="urn:microsoft.com/office/officeart/2008/layout/LinedList"/>
    <dgm:cxn modelId="{D483E656-1FE3-764F-A4C6-6851A77AF88F}" type="presParOf" srcId="{DE654AAC-9F8B-1548-9657-CAC0FF0B2FFA}" destId="{3DC51C21-15E0-9F40-B8C7-A6B847400555}" srcOrd="1" destOrd="0" presId="urn:microsoft.com/office/officeart/2008/layout/LinedList"/>
    <dgm:cxn modelId="{2FB53034-88F9-1B4D-BC1F-D6F640DF8779}" type="presParOf" srcId="{6BD5370C-99D0-D64E-8867-3EAD8226C477}" destId="{6FDA3836-6CE5-6945-8086-0C813E453F31}" srcOrd="4" destOrd="0" presId="urn:microsoft.com/office/officeart/2008/layout/LinedList"/>
    <dgm:cxn modelId="{D94D8393-4ACD-8B49-AF9B-468277067977}" type="presParOf" srcId="{6BD5370C-99D0-D64E-8867-3EAD8226C477}" destId="{BEE6E212-232E-8347-BC3A-7E5257CBDB84}" srcOrd="5" destOrd="0" presId="urn:microsoft.com/office/officeart/2008/layout/LinedList"/>
    <dgm:cxn modelId="{C219AD67-8E81-AE42-B305-FA90D44276ED}" type="presParOf" srcId="{BEE6E212-232E-8347-BC3A-7E5257CBDB84}" destId="{3BBBFBA7-CF4D-C744-99B1-CC510B907460}" srcOrd="0" destOrd="0" presId="urn:microsoft.com/office/officeart/2008/layout/LinedList"/>
    <dgm:cxn modelId="{90D326D7-E732-364D-9294-BE17AFF25666}" type="presParOf" srcId="{BEE6E212-232E-8347-BC3A-7E5257CBDB84}" destId="{6D29ABAC-F041-B743-92DC-11D7D752066F}" srcOrd="1" destOrd="0" presId="urn:microsoft.com/office/officeart/2008/layout/LinedList"/>
    <dgm:cxn modelId="{2FE2D513-F231-444A-B44F-8B06B2F2F3E0}" type="presParOf" srcId="{6BD5370C-99D0-D64E-8867-3EAD8226C477}" destId="{1EDD6ED0-720E-4C41-8E09-2CBABE04CE75}" srcOrd="6" destOrd="0" presId="urn:microsoft.com/office/officeart/2008/layout/LinedList"/>
    <dgm:cxn modelId="{C8EFE73F-C9FE-F943-9BA8-2E1A2E29E9DB}" type="presParOf" srcId="{6BD5370C-99D0-D64E-8867-3EAD8226C477}" destId="{0A6E4AB4-F906-1740-BC3A-507BEE647AE4}" srcOrd="7" destOrd="0" presId="urn:microsoft.com/office/officeart/2008/layout/LinedList"/>
    <dgm:cxn modelId="{9156EB7C-40B3-B24C-9C8D-B5E1D625A38D}" type="presParOf" srcId="{0A6E4AB4-F906-1740-BC3A-507BEE647AE4}" destId="{DFD6F133-1F58-744C-AAD9-718CE82B9032}" srcOrd="0" destOrd="0" presId="urn:microsoft.com/office/officeart/2008/layout/LinedList"/>
    <dgm:cxn modelId="{68FB6B44-F054-884F-B20B-6B8BEE333980}" type="presParOf" srcId="{0A6E4AB4-F906-1740-BC3A-507BEE647AE4}" destId="{321F64E9-743A-8441-844D-119D2893DD63}" srcOrd="1" destOrd="0" presId="urn:microsoft.com/office/officeart/2008/layout/LinedList"/>
    <dgm:cxn modelId="{0A1CC139-682B-2848-9800-AF37A6CCF32A}" type="presParOf" srcId="{6BD5370C-99D0-D64E-8867-3EAD8226C477}" destId="{EE7AC0C0-8B91-DD43-91CA-77CA4DE1D77D}" srcOrd="8" destOrd="0" presId="urn:microsoft.com/office/officeart/2008/layout/LinedList"/>
    <dgm:cxn modelId="{CFC82979-1A7D-2F43-8E7B-7A3821577E30}" type="presParOf" srcId="{6BD5370C-99D0-D64E-8867-3EAD8226C477}" destId="{5E2001C2-E7AC-8548-9834-0F4CAD45E394}" srcOrd="9" destOrd="0" presId="urn:microsoft.com/office/officeart/2008/layout/LinedList"/>
    <dgm:cxn modelId="{262A3EFB-A456-E743-8F52-0D543CC9E01C}" type="presParOf" srcId="{5E2001C2-E7AC-8548-9834-0F4CAD45E394}" destId="{C8C18E29-C4AC-2D4A-9850-35CC3DEDCF8F}" srcOrd="0" destOrd="0" presId="urn:microsoft.com/office/officeart/2008/layout/LinedList"/>
    <dgm:cxn modelId="{8B5CD86B-C56B-654C-9338-B96FAB519B50}" type="presParOf" srcId="{5E2001C2-E7AC-8548-9834-0F4CAD45E394}" destId="{9AD71684-DB4E-C74A-9EF9-A896AC9391C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558DF5-5BE1-433E-80CB-AC415976572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F346AF51-C68A-450C-90D8-5F355ADE94C9}">
      <dgm:prSet/>
      <dgm:spPr/>
      <dgm:t>
        <a:bodyPr/>
        <a:lstStyle/>
        <a:p>
          <a:r>
            <a:rPr lang="en-US" dirty="0"/>
            <a:t>Sequencing of information to be learned</a:t>
          </a:r>
        </a:p>
      </dgm:t>
    </dgm:pt>
    <dgm:pt modelId="{A66F0348-C362-4EDA-B2F7-4F6505115E8E}" type="parTrans" cxnId="{EA04729C-BE47-4375-8595-BC0B691DC7BA}">
      <dgm:prSet/>
      <dgm:spPr/>
      <dgm:t>
        <a:bodyPr/>
        <a:lstStyle/>
        <a:p>
          <a:endParaRPr lang="en-US"/>
        </a:p>
      </dgm:t>
    </dgm:pt>
    <dgm:pt modelId="{687D8280-91FE-44D7-9E1E-77BD944DC94C}" type="sibTrans" cxnId="{EA04729C-BE47-4375-8595-BC0B691DC7BA}">
      <dgm:prSet/>
      <dgm:spPr/>
      <dgm:t>
        <a:bodyPr/>
        <a:lstStyle/>
        <a:p>
          <a:endParaRPr lang="en-US"/>
        </a:p>
      </dgm:t>
    </dgm:pt>
    <dgm:pt modelId="{11E3E48F-5AB5-416E-9A2F-F575D79B9C91}">
      <dgm:prSet/>
      <dgm:spPr/>
      <dgm:t>
        <a:bodyPr/>
        <a:lstStyle/>
        <a:p>
          <a:r>
            <a:rPr lang="en-US" dirty="0"/>
            <a:t>Part learning (Microlearning) vs. whole learning</a:t>
          </a:r>
        </a:p>
      </dgm:t>
    </dgm:pt>
    <dgm:pt modelId="{6DB40131-09C2-46FD-88DE-6CFAB119F234}" type="parTrans" cxnId="{29554237-60D3-4501-B89C-B0CB451C2967}">
      <dgm:prSet/>
      <dgm:spPr/>
      <dgm:t>
        <a:bodyPr/>
        <a:lstStyle/>
        <a:p>
          <a:endParaRPr lang="en-US"/>
        </a:p>
      </dgm:t>
    </dgm:pt>
    <dgm:pt modelId="{A485AD57-FBDD-4355-A678-C7505825E044}" type="sibTrans" cxnId="{29554237-60D3-4501-B89C-B0CB451C2967}">
      <dgm:prSet/>
      <dgm:spPr/>
      <dgm:t>
        <a:bodyPr/>
        <a:lstStyle/>
        <a:p>
          <a:endParaRPr lang="en-US"/>
        </a:p>
      </dgm:t>
    </dgm:pt>
    <dgm:pt modelId="{559AEB9E-60B6-43C8-9EFD-2E122CD98446}">
      <dgm:prSet/>
      <dgm:spPr/>
      <dgm:t>
        <a:bodyPr/>
        <a:lstStyle/>
        <a:p>
          <a:r>
            <a:rPr lang="en-US" dirty="0"/>
            <a:t>Opportunities to practice</a:t>
          </a:r>
        </a:p>
      </dgm:t>
    </dgm:pt>
    <dgm:pt modelId="{6AA1275F-E122-4FB1-B56B-B41B38873F56}" type="parTrans" cxnId="{45C0929B-9F83-4D43-A5C1-1509C43C54A5}">
      <dgm:prSet/>
      <dgm:spPr/>
      <dgm:t>
        <a:bodyPr/>
        <a:lstStyle/>
        <a:p>
          <a:endParaRPr lang="en-US"/>
        </a:p>
      </dgm:t>
    </dgm:pt>
    <dgm:pt modelId="{63788860-1D04-49AF-99C5-742210CB1E0C}" type="sibTrans" cxnId="{45C0929B-9F83-4D43-A5C1-1509C43C54A5}">
      <dgm:prSet/>
      <dgm:spPr/>
      <dgm:t>
        <a:bodyPr/>
        <a:lstStyle/>
        <a:p>
          <a:endParaRPr lang="en-US"/>
        </a:p>
      </dgm:t>
    </dgm:pt>
    <dgm:pt modelId="{69215B12-DC44-4FFE-B92B-63A5C22DACC2}">
      <dgm:prSet/>
      <dgm:spPr/>
      <dgm:t>
        <a:bodyPr/>
        <a:lstStyle/>
        <a:p>
          <a:r>
            <a:rPr lang="en-US"/>
            <a:t>Overlearning</a:t>
          </a:r>
        </a:p>
      </dgm:t>
    </dgm:pt>
    <dgm:pt modelId="{AFA88AB9-D8E1-4004-A6CD-47A7ABCCB343}" type="parTrans" cxnId="{EB5A68AC-2424-4C00-B557-E77DEAEBA64C}">
      <dgm:prSet/>
      <dgm:spPr/>
      <dgm:t>
        <a:bodyPr/>
        <a:lstStyle/>
        <a:p>
          <a:endParaRPr lang="en-US"/>
        </a:p>
      </dgm:t>
    </dgm:pt>
    <dgm:pt modelId="{86A2D5EC-63AA-4589-98F5-1799176A76C6}" type="sibTrans" cxnId="{EB5A68AC-2424-4C00-B557-E77DEAEBA64C}">
      <dgm:prSet/>
      <dgm:spPr/>
      <dgm:t>
        <a:bodyPr/>
        <a:lstStyle/>
        <a:p>
          <a:endParaRPr lang="en-US"/>
        </a:p>
      </dgm:t>
    </dgm:pt>
    <dgm:pt modelId="{A06DEA4C-E7C0-40EA-8024-5513076AF80D}">
      <dgm:prSet/>
      <dgm:spPr/>
      <dgm:t>
        <a:bodyPr/>
        <a:lstStyle/>
        <a:p>
          <a:r>
            <a:rPr lang="en-US"/>
            <a:t>Transfer-of-training</a:t>
          </a:r>
          <a:endParaRPr lang="en-US" dirty="0"/>
        </a:p>
      </dgm:t>
    </dgm:pt>
    <dgm:pt modelId="{7C65DDBD-1819-44FE-A1A4-0C44C7B1913C}" type="sibTrans" cxnId="{5EDCACCF-F204-44DE-A9F0-FFC1AC9C6151}">
      <dgm:prSet/>
      <dgm:spPr/>
      <dgm:t>
        <a:bodyPr/>
        <a:lstStyle/>
        <a:p>
          <a:endParaRPr lang="en-US"/>
        </a:p>
      </dgm:t>
    </dgm:pt>
    <dgm:pt modelId="{280E499A-19E0-4387-A582-ABAF5D510642}" type="parTrans" cxnId="{5EDCACCF-F204-44DE-A9F0-FFC1AC9C6151}">
      <dgm:prSet/>
      <dgm:spPr/>
      <dgm:t>
        <a:bodyPr/>
        <a:lstStyle/>
        <a:p>
          <a:endParaRPr lang="en-US"/>
        </a:p>
      </dgm:t>
    </dgm:pt>
    <dgm:pt modelId="{E9310DD3-3071-0849-AF37-8D61A80FBBC8}">
      <dgm:prSet/>
      <dgm:spPr/>
      <dgm:t>
        <a:bodyPr/>
        <a:lstStyle/>
        <a:p>
          <a:r>
            <a:rPr lang="en-US" dirty="0"/>
            <a:t>Observation/ Interaction</a:t>
          </a:r>
        </a:p>
      </dgm:t>
    </dgm:pt>
    <dgm:pt modelId="{76A22262-33D4-BD46-9C54-655B1C294BB5}" type="parTrans" cxnId="{02460CF8-E3B8-274A-A6C2-2320E1956C76}">
      <dgm:prSet/>
      <dgm:spPr/>
      <dgm:t>
        <a:bodyPr/>
        <a:lstStyle/>
        <a:p>
          <a:endParaRPr lang="en-US"/>
        </a:p>
      </dgm:t>
    </dgm:pt>
    <dgm:pt modelId="{54A757E8-8DA0-D84E-8386-2C73D76B05FB}" type="sibTrans" cxnId="{02460CF8-E3B8-274A-A6C2-2320E1956C76}">
      <dgm:prSet/>
      <dgm:spPr/>
      <dgm:t>
        <a:bodyPr/>
        <a:lstStyle/>
        <a:p>
          <a:endParaRPr lang="en-US"/>
        </a:p>
      </dgm:t>
    </dgm:pt>
    <dgm:pt modelId="{F00F14C7-A83C-BE49-B2E9-5EF490D90E72}" type="pres">
      <dgm:prSet presAssocID="{BC558DF5-5BE1-433E-80CB-AC4159765724}" presName="diagram" presStyleCnt="0">
        <dgm:presLayoutVars>
          <dgm:dir/>
          <dgm:resizeHandles val="exact"/>
        </dgm:presLayoutVars>
      </dgm:prSet>
      <dgm:spPr/>
    </dgm:pt>
    <dgm:pt modelId="{378721C5-C7A0-594B-849D-361661A49246}" type="pres">
      <dgm:prSet presAssocID="{F346AF51-C68A-450C-90D8-5F355ADE94C9}" presName="node" presStyleLbl="node1" presStyleIdx="0" presStyleCnt="6">
        <dgm:presLayoutVars>
          <dgm:bulletEnabled val="1"/>
        </dgm:presLayoutVars>
      </dgm:prSet>
      <dgm:spPr/>
    </dgm:pt>
    <dgm:pt modelId="{85A79AA6-4D3E-F04C-B17D-E724E9DB321E}" type="pres">
      <dgm:prSet presAssocID="{687D8280-91FE-44D7-9E1E-77BD944DC94C}" presName="sibTrans" presStyleCnt="0"/>
      <dgm:spPr/>
    </dgm:pt>
    <dgm:pt modelId="{00EC0401-F9F5-E845-912B-435193529735}" type="pres">
      <dgm:prSet presAssocID="{11E3E48F-5AB5-416E-9A2F-F575D79B9C91}" presName="node" presStyleLbl="node1" presStyleIdx="1" presStyleCnt="6">
        <dgm:presLayoutVars>
          <dgm:bulletEnabled val="1"/>
        </dgm:presLayoutVars>
      </dgm:prSet>
      <dgm:spPr/>
    </dgm:pt>
    <dgm:pt modelId="{4C71E230-7A24-DA48-8BF7-DD5CE7F9CE6E}" type="pres">
      <dgm:prSet presAssocID="{A485AD57-FBDD-4355-A678-C7505825E044}" presName="sibTrans" presStyleCnt="0"/>
      <dgm:spPr/>
    </dgm:pt>
    <dgm:pt modelId="{2D88BD71-2C37-D44A-89AB-31AD7F87D198}" type="pres">
      <dgm:prSet presAssocID="{69215B12-DC44-4FFE-B92B-63A5C22DACC2}" presName="node" presStyleLbl="node1" presStyleIdx="2" presStyleCnt="6">
        <dgm:presLayoutVars>
          <dgm:bulletEnabled val="1"/>
        </dgm:presLayoutVars>
      </dgm:prSet>
      <dgm:spPr/>
    </dgm:pt>
    <dgm:pt modelId="{17144D0C-5FCD-0C4A-AF5D-F61178EF3DD3}" type="pres">
      <dgm:prSet presAssocID="{86A2D5EC-63AA-4589-98F5-1799176A76C6}" presName="sibTrans" presStyleCnt="0"/>
      <dgm:spPr/>
    </dgm:pt>
    <dgm:pt modelId="{5A38F910-D4AD-1C40-B944-5266E61443B9}" type="pres">
      <dgm:prSet presAssocID="{559AEB9E-60B6-43C8-9EFD-2E122CD98446}" presName="node" presStyleLbl="node1" presStyleIdx="3" presStyleCnt="6">
        <dgm:presLayoutVars>
          <dgm:bulletEnabled val="1"/>
        </dgm:presLayoutVars>
      </dgm:prSet>
      <dgm:spPr/>
    </dgm:pt>
    <dgm:pt modelId="{FBC7B088-E77C-D541-A8E3-FD39A9561DCE}" type="pres">
      <dgm:prSet presAssocID="{63788860-1D04-49AF-99C5-742210CB1E0C}" presName="sibTrans" presStyleCnt="0"/>
      <dgm:spPr/>
    </dgm:pt>
    <dgm:pt modelId="{AB4983B8-CDCE-914C-83B6-B2B2D832AC19}" type="pres">
      <dgm:prSet presAssocID="{E9310DD3-3071-0849-AF37-8D61A80FBBC8}" presName="node" presStyleLbl="node1" presStyleIdx="4" presStyleCnt="6">
        <dgm:presLayoutVars>
          <dgm:bulletEnabled val="1"/>
        </dgm:presLayoutVars>
      </dgm:prSet>
      <dgm:spPr/>
    </dgm:pt>
    <dgm:pt modelId="{853E9418-EF98-814E-A3B9-5950B1105332}" type="pres">
      <dgm:prSet presAssocID="{54A757E8-8DA0-D84E-8386-2C73D76B05FB}" presName="sibTrans" presStyleCnt="0"/>
      <dgm:spPr/>
    </dgm:pt>
    <dgm:pt modelId="{75A19AC9-BF48-4E40-8F10-38CC2835C763}" type="pres">
      <dgm:prSet presAssocID="{A06DEA4C-E7C0-40EA-8024-5513076AF80D}" presName="node" presStyleLbl="node1" presStyleIdx="5" presStyleCnt="6">
        <dgm:presLayoutVars>
          <dgm:bulletEnabled val="1"/>
        </dgm:presLayoutVars>
      </dgm:prSet>
      <dgm:spPr/>
    </dgm:pt>
  </dgm:ptLst>
  <dgm:cxnLst>
    <dgm:cxn modelId="{29554237-60D3-4501-B89C-B0CB451C2967}" srcId="{BC558DF5-5BE1-433E-80CB-AC4159765724}" destId="{11E3E48F-5AB5-416E-9A2F-F575D79B9C91}" srcOrd="1" destOrd="0" parTransId="{6DB40131-09C2-46FD-88DE-6CFAB119F234}" sibTransId="{A485AD57-FBDD-4355-A678-C7505825E044}"/>
    <dgm:cxn modelId="{8AD39B3A-9653-E549-873E-BB899CF70222}" type="presOf" srcId="{A06DEA4C-E7C0-40EA-8024-5513076AF80D}" destId="{75A19AC9-BF48-4E40-8F10-38CC2835C763}" srcOrd="0" destOrd="0" presId="urn:microsoft.com/office/officeart/2005/8/layout/default"/>
    <dgm:cxn modelId="{1A253659-14B6-7043-B40B-C5A0E44AC9C9}" type="presOf" srcId="{BC558DF5-5BE1-433E-80CB-AC4159765724}" destId="{F00F14C7-A83C-BE49-B2E9-5EF490D90E72}" srcOrd="0" destOrd="0" presId="urn:microsoft.com/office/officeart/2005/8/layout/default"/>
    <dgm:cxn modelId="{24BC9E5A-4BDF-9948-8365-1882D20A5732}" type="presOf" srcId="{69215B12-DC44-4FFE-B92B-63A5C22DACC2}" destId="{2D88BD71-2C37-D44A-89AB-31AD7F87D198}" srcOrd="0" destOrd="0" presId="urn:microsoft.com/office/officeart/2005/8/layout/default"/>
    <dgm:cxn modelId="{73E5BF8F-80CA-1441-91D1-149D58726426}" type="presOf" srcId="{559AEB9E-60B6-43C8-9EFD-2E122CD98446}" destId="{5A38F910-D4AD-1C40-B944-5266E61443B9}" srcOrd="0" destOrd="0" presId="urn:microsoft.com/office/officeart/2005/8/layout/default"/>
    <dgm:cxn modelId="{45C0929B-9F83-4D43-A5C1-1509C43C54A5}" srcId="{BC558DF5-5BE1-433E-80CB-AC4159765724}" destId="{559AEB9E-60B6-43C8-9EFD-2E122CD98446}" srcOrd="3" destOrd="0" parTransId="{6AA1275F-E122-4FB1-B56B-B41B38873F56}" sibTransId="{63788860-1D04-49AF-99C5-742210CB1E0C}"/>
    <dgm:cxn modelId="{EA04729C-BE47-4375-8595-BC0B691DC7BA}" srcId="{BC558DF5-5BE1-433E-80CB-AC4159765724}" destId="{F346AF51-C68A-450C-90D8-5F355ADE94C9}" srcOrd="0" destOrd="0" parTransId="{A66F0348-C362-4EDA-B2F7-4F6505115E8E}" sibTransId="{687D8280-91FE-44D7-9E1E-77BD944DC94C}"/>
    <dgm:cxn modelId="{EB5A68AC-2424-4C00-B557-E77DEAEBA64C}" srcId="{BC558DF5-5BE1-433E-80CB-AC4159765724}" destId="{69215B12-DC44-4FFE-B92B-63A5C22DACC2}" srcOrd="2" destOrd="0" parTransId="{AFA88AB9-D8E1-4004-A6CD-47A7ABCCB343}" sibTransId="{86A2D5EC-63AA-4589-98F5-1799176A76C6}"/>
    <dgm:cxn modelId="{34B42BAD-7368-0D4D-8D12-00756159D370}" type="presOf" srcId="{E9310DD3-3071-0849-AF37-8D61A80FBBC8}" destId="{AB4983B8-CDCE-914C-83B6-B2B2D832AC19}" srcOrd="0" destOrd="0" presId="urn:microsoft.com/office/officeart/2005/8/layout/default"/>
    <dgm:cxn modelId="{B873F4B1-85BB-9B43-BB71-E1F7AFEA85A2}" type="presOf" srcId="{F346AF51-C68A-450C-90D8-5F355ADE94C9}" destId="{378721C5-C7A0-594B-849D-361661A49246}" srcOrd="0" destOrd="0" presId="urn:microsoft.com/office/officeart/2005/8/layout/default"/>
    <dgm:cxn modelId="{5EDCACCF-F204-44DE-A9F0-FFC1AC9C6151}" srcId="{BC558DF5-5BE1-433E-80CB-AC4159765724}" destId="{A06DEA4C-E7C0-40EA-8024-5513076AF80D}" srcOrd="5" destOrd="0" parTransId="{280E499A-19E0-4387-A582-ABAF5D510642}" sibTransId="{7C65DDBD-1819-44FE-A1A4-0C44C7B1913C}"/>
    <dgm:cxn modelId="{02460CF8-E3B8-274A-A6C2-2320E1956C76}" srcId="{BC558DF5-5BE1-433E-80CB-AC4159765724}" destId="{E9310DD3-3071-0849-AF37-8D61A80FBBC8}" srcOrd="4" destOrd="0" parTransId="{76A22262-33D4-BD46-9C54-655B1C294BB5}" sibTransId="{54A757E8-8DA0-D84E-8386-2C73D76B05FB}"/>
    <dgm:cxn modelId="{0C9CE3FE-5FDF-8541-8E56-70FDD933C692}" type="presOf" srcId="{11E3E48F-5AB5-416E-9A2F-F575D79B9C91}" destId="{00EC0401-F9F5-E845-912B-435193529735}" srcOrd="0" destOrd="0" presId="urn:microsoft.com/office/officeart/2005/8/layout/default"/>
    <dgm:cxn modelId="{5170003B-DF1D-B047-8B10-23E463FA3CB3}" type="presParOf" srcId="{F00F14C7-A83C-BE49-B2E9-5EF490D90E72}" destId="{378721C5-C7A0-594B-849D-361661A49246}" srcOrd="0" destOrd="0" presId="urn:microsoft.com/office/officeart/2005/8/layout/default"/>
    <dgm:cxn modelId="{4756B82D-00D1-FF4F-BF32-9901EC3AE738}" type="presParOf" srcId="{F00F14C7-A83C-BE49-B2E9-5EF490D90E72}" destId="{85A79AA6-4D3E-F04C-B17D-E724E9DB321E}" srcOrd="1" destOrd="0" presId="urn:microsoft.com/office/officeart/2005/8/layout/default"/>
    <dgm:cxn modelId="{30A97B91-BA63-DB47-84A1-BE87BB5B89E9}" type="presParOf" srcId="{F00F14C7-A83C-BE49-B2E9-5EF490D90E72}" destId="{00EC0401-F9F5-E845-912B-435193529735}" srcOrd="2" destOrd="0" presId="urn:microsoft.com/office/officeart/2005/8/layout/default"/>
    <dgm:cxn modelId="{DF0A2C00-1513-2742-85F0-FA1ADE74F15E}" type="presParOf" srcId="{F00F14C7-A83C-BE49-B2E9-5EF490D90E72}" destId="{4C71E230-7A24-DA48-8BF7-DD5CE7F9CE6E}" srcOrd="3" destOrd="0" presId="urn:microsoft.com/office/officeart/2005/8/layout/default"/>
    <dgm:cxn modelId="{20F4C544-1C68-4940-9B83-1AC44E157370}" type="presParOf" srcId="{F00F14C7-A83C-BE49-B2E9-5EF490D90E72}" destId="{2D88BD71-2C37-D44A-89AB-31AD7F87D198}" srcOrd="4" destOrd="0" presId="urn:microsoft.com/office/officeart/2005/8/layout/default"/>
    <dgm:cxn modelId="{1298506C-EC8D-C94A-94A3-71895E23E7CE}" type="presParOf" srcId="{F00F14C7-A83C-BE49-B2E9-5EF490D90E72}" destId="{17144D0C-5FCD-0C4A-AF5D-F61178EF3DD3}" srcOrd="5" destOrd="0" presId="urn:microsoft.com/office/officeart/2005/8/layout/default"/>
    <dgm:cxn modelId="{D304FD25-E28A-2845-A9A0-6BED6094B821}" type="presParOf" srcId="{F00F14C7-A83C-BE49-B2E9-5EF490D90E72}" destId="{5A38F910-D4AD-1C40-B944-5266E61443B9}" srcOrd="6" destOrd="0" presId="urn:microsoft.com/office/officeart/2005/8/layout/default"/>
    <dgm:cxn modelId="{796325F4-2898-A84C-810D-A1306E37FC54}" type="presParOf" srcId="{F00F14C7-A83C-BE49-B2E9-5EF490D90E72}" destId="{FBC7B088-E77C-D541-A8E3-FD39A9561DCE}" srcOrd="7" destOrd="0" presId="urn:microsoft.com/office/officeart/2005/8/layout/default"/>
    <dgm:cxn modelId="{35B348ED-F981-764B-9AE7-08283875A256}" type="presParOf" srcId="{F00F14C7-A83C-BE49-B2E9-5EF490D90E72}" destId="{AB4983B8-CDCE-914C-83B6-B2B2D832AC19}" srcOrd="8" destOrd="0" presId="urn:microsoft.com/office/officeart/2005/8/layout/default"/>
    <dgm:cxn modelId="{1D233D0B-1919-1048-80FC-F6A0D29093A7}" type="presParOf" srcId="{F00F14C7-A83C-BE49-B2E9-5EF490D90E72}" destId="{853E9418-EF98-814E-A3B9-5950B1105332}" srcOrd="9" destOrd="0" presId="urn:microsoft.com/office/officeart/2005/8/layout/default"/>
    <dgm:cxn modelId="{FB4BD3BB-4DD5-4648-8803-0AD0233717AC}" type="presParOf" srcId="{F00F14C7-A83C-BE49-B2E9-5EF490D90E72}" destId="{75A19AC9-BF48-4E40-8F10-38CC2835C76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2C465-E78C-6E43-A6B9-03018C1A1DE5}">
      <dsp:nvSpPr>
        <dsp:cNvPr id="0" name=""/>
        <dsp:cNvSpPr/>
      </dsp:nvSpPr>
      <dsp:spPr>
        <a:xfrm>
          <a:off x="0" y="942535"/>
          <a:ext cx="8977509" cy="125671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E8DA4A-043A-4B4C-A627-5AFE3C743C50}">
      <dsp:nvSpPr>
        <dsp:cNvPr id="0" name=""/>
        <dsp:cNvSpPr/>
      </dsp:nvSpPr>
      <dsp:spPr>
        <a:xfrm>
          <a:off x="2219" y="0"/>
          <a:ext cx="1292051" cy="1256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dirty="0"/>
            <a:t>What work needs done?</a:t>
          </a:r>
        </a:p>
      </dsp:txBody>
      <dsp:txXfrm>
        <a:off x="2219" y="0"/>
        <a:ext cx="1292051" cy="1256714"/>
      </dsp:txXfrm>
    </dsp:sp>
    <dsp:sp modelId="{B0D2B859-FD10-5740-9EC7-F7314D6A9408}">
      <dsp:nvSpPr>
        <dsp:cNvPr id="0" name=""/>
        <dsp:cNvSpPr/>
      </dsp:nvSpPr>
      <dsp:spPr>
        <a:xfrm>
          <a:off x="491155" y="1413803"/>
          <a:ext cx="314178" cy="31417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4E5CB-33E0-C342-BB0D-590BC97C7A61}">
      <dsp:nvSpPr>
        <dsp:cNvPr id="0" name=""/>
        <dsp:cNvSpPr/>
      </dsp:nvSpPr>
      <dsp:spPr>
        <a:xfrm>
          <a:off x="1358872" y="1885071"/>
          <a:ext cx="1292051" cy="1256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Designing motivating jobs</a:t>
          </a:r>
        </a:p>
      </dsp:txBody>
      <dsp:txXfrm>
        <a:off x="1358872" y="1885071"/>
        <a:ext cx="1292051" cy="1256714"/>
      </dsp:txXfrm>
    </dsp:sp>
    <dsp:sp modelId="{BEE58EDC-9B63-FD40-BE2E-ED0332A2F601}">
      <dsp:nvSpPr>
        <dsp:cNvPr id="0" name=""/>
        <dsp:cNvSpPr/>
      </dsp:nvSpPr>
      <dsp:spPr>
        <a:xfrm>
          <a:off x="1847809" y="1413803"/>
          <a:ext cx="314178" cy="31417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428848-6A8A-3F48-9E26-B8B6B9A37B4C}">
      <dsp:nvSpPr>
        <dsp:cNvPr id="0" name=""/>
        <dsp:cNvSpPr/>
      </dsp:nvSpPr>
      <dsp:spPr>
        <a:xfrm>
          <a:off x="2715526" y="0"/>
          <a:ext cx="1292051" cy="1256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a:t>Acquiring the right human capital</a:t>
          </a:r>
        </a:p>
      </dsp:txBody>
      <dsp:txXfrm>
        <a:off x="2715526" y="0"/>
        <a:ext cx="1292051" cy="1256714"/>
      </dsp:txXfrm>
    </dsp:sp>
    <dsp:sp modelId="{4E351B27-36A1-F84C-9BC8-94076229BA42}">
      <dsp:nvSpPr>
        <dsp:cNvPr id="0" name=""/>
        <dsp:cNvSpPr/>
      </dsp:nvSpPr>
      <dsp:spPr>
        <a:xfrm>
          <a:off x="3204462" y="1413803"/>
          <a:ext cx="314178" cy="31417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3B18EC-7154-D043-98D7-9659B7EC0C70}">
      <dsp:nvSpPr>
        <dsp:cNvPr id="0" name=""/>
        <dsp:cNvSpPr/>
      </dsp:nvSpPr>
      <dsp:spPr>
        <a:xfrm>
          <a:off x="4072180" y="1885071"/>
          <a:ext cx="1292051" cy="1256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Ensuring that human capital is equipped to do their jobs well</a:t>
          </a:r>
        </a:p>
      </dsp:txBody>
      <dsp:txXfrm>
        <a:off x="4072180" y="1885071"/>
        <a:ext cx="1292051" cy="1256714"/>
      </dsp:txXfrm>
    </dsp:sp>
    <dsp:sp modelId="{C252ED83-341B-624E-B750-28D062BF09C0}">
      <dsp:nvSpPr>
        <dsp:cNvPr id="0" name=""/>
        <dsp:cNvSpPr/>
      </dsp:nvSpPr>
      <dsp:spPr>
        <a:xfrm>
          <a:off x="4561116" y="1413803"/>
          <a:ext cx="314178" cy="314178"/>
        </a:xfrm>
        <a:prstGeom prst="ellipse">
          <a:avLst/>
        </a:prstGeom>
        <a:solidFill>
          <a:schemeClr val="accent1">
            <a:lumMod val="75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27DCB-A8F7-294D-BD31-1E842E5A22D2}">
      <dsp:nvSpPr>
        <dsp:cNvPr id="0" name=""/>
        <dsp:cNvSpPr/>
      </dsp:nvSpPr>
      <dsp:spPr>
        <a:xfrm>
          <a:off x="5428834" y="0"/>
          <a:ext cx="1292051" cy="1256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kern="1200"/>
            <a:t>Assessing role performance</a:t>
          </a:r>
        </a:p>
      </dsp:txBody>
      <dsp:txXfrm>
        <a:off x="5428834" y="0"/>
        <a:ext cx="1292051" cy="1256714"/>
      </dsp:txXfrm>
    </dsp:sp>
    <dsp:sp modelId="{58E40944-CA6B-B847-906A-85C0DA80534C}">
      <dsp:nvSpPr>
        <dsp:cNvPr id="0" name=""/>
        <dsp:cNvSpPr/>
      </dsp:nvSpPr>
      <dsp:spPr>
        <a:xfrm>
          <a:off x="5917770" y="1413803"/>
          <a:ext cx="314178" cy="31417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B91412-746E-6745-90A6-AC36D1C24F7B}">
      <dsp:nvSpPr>
        <dsp:cNvPr id="0" name=""/>
        <dsp:cNvSpPr/>
      </dsp:nvSpPr>
      <dsp:spPr>
        <a:xfrm>
          <a:off x="6785487" y="1885071"/>
          <a:ext cx="1292051" cy="1256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kern="1200"/>
            <a:t>Providing reinforcement</a:t>
          </a:r>
        </a:p>
      </dsp:txBody>
      <dsp:txXfrm>
        <a:off x="6785487" y="1885071"/>
        <a:ext cx="1292051" cy="1256714"/>
      </dsp:txXfrm>
    </dsp:sp>
    <dsp:sp modelId="{45BB8F13-99E5-AA4C-B91C-782D2F9E5E44}">
      <dsp:nvSpPr>
        <dsp:cNvPr id="0" name=""/>
        <dsp:cNvSpPr/>
      </dsp:nvSpPr>
      <dsp:spPr>
        <a:xfrm>
          <a:off x="7274424" y="1413803"/>
          <a:ext cx="314178" cy="31417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C82A1-3237-0844-9C76-C1B50E973596}">
      <dsp:nvSpPr>
        <dsp:cNvPr id="0" name=""/>
        <dsp:cNvSpPr/>
      </dsp:nvSpPr>
      <dsp:spPr>
        <a:xfrm>
          <a:off x="1749116" y="1447"/>
          <a:ext cx="6996466" cy="63522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751" tIns="161346" rIns="135751" bIns="161346" numCol="1" spcCol="1270" anchor="ctr" anchorCtr="0">
          <a:noAutofit/>
        </a:bodyPr>
        <a:lstStyle/>
        <a:p>
          <a:pPr marL="0" lvl="0" indent="0" algn="l" defTabSz="800100">
            <a:lnSpc>
              <a:spcPct val="90000"/>
            </a:lnSpc>
            <a:spcBef>
              <a:spcPct val="0"/>
            </a:spcBef>
            <a:spcAft>
              <a:spcPct val="35000"/>
            </a:spcAft>
            <a:buNone/>
          </a:pPr>
          <a:r>
            <a:rPr lang="en-US" sz="1800" kern="1200"/>
            <a:t>Tell learners what they need to know</a:t>
          </a:r>
        </a:p>
      </dsp:txBody>
      <dsp:txXfrm>
        <a:off x="1749116" y="1447"/>
        <a:ext cx="6996466" cy="635221"/>
      </dsp:txXfrm>
    </dsp:sp>
    <dsp:sp modelId="{D2A7E774-7FB4-7744-A488-D01DC77A12B3}">
      <dsp:nvSpPr>
        <dsp:cNvPr id="0" name=""/>
        <dsp:cNvSpPr/>
      </dsp:nvSpPr>
      <dsp:spPr>
        <a:xfrm>
          <a:off x="0" y="1447"/>
          <a:ext cx="1749116" cy="63522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557" tIns="62746" rIns="92557" bIns="62746" numCol="1" spcCol="1270" anchor="ctr" anchorCtr="0">
          <a:noAutofit/>
        </a:bodyPr>
        <a:lstStyle/>
        <a:p>
          <a:pPr marL="0" lvl="0" indent="0" algn="ctr" defTabSz="977900">
            <a:lnSpc>
              <a:spcPct val="90000"/>
            </a:lnSpc>
            <a:spcBef>
              <a:spcPct val="0"/>
            </a:spcBef>
            <a:spcAft>
              <a:spcPct val="35000"/>
            </a:spcAft>
            <a:buNone/>
          </a:pPr>
          <a:r>
            <a:rPr lang="en-US" sz="2200" kern="1200"/>
            <a:t>Tell</a:t>
          </a:r>
        </a:p>
      </dsp:txBody>
      <dsp:txXfrm>
        <a:off x="0" y="1447"/>
        <a:ext cx="1749116" cy="635221"/>
      </dsp:txXfrm>
    </dsp:sp>
    <dsp:sp modelId="{29A24FE3-96A4-C546-A04F-FB104030B82C}">
      <dsp:nvSpPr>
        <dsp:cNvPr id="0" name=""/>
        <dsp:cNvSpPr/>
      </dsp:nvSpPr>
      <dsp:spPr>
        <a:xfrm>
          <a:off x="1749116" y="674782"/>
          <a:ext cx="6996466" cy="635221"/>
        </a:xfrm>
        <a:prstGeom prst="rect">
          <a:avLst/>
        </a:prstGeom>
        <a:solidFill>
          <a:schemeClr val="accent5">
            <a:tint val="40000"/>
            <a:alpha val="90000"/>
            <a:hueOff val="-429010"/>
            <a:satOff val="176"/>
            <a:lumOff val="-205"/>
            <a:alphaOff val="0"/>
          </a:schemeClr>
        </a:solidFill>
        <a:ln w="12700" cap="flat" cmpd="sng" algn="ctr">
          <a:solidFill>
            <a:schemeClr val="accent5">
              <a:tint val="40000"/>
              <a:alpha val="90000"/>
              <a:hueOff val="-429010"/>
              <a:satOff val="176"/>
              <a:lumOff val="-2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751" tIns="161346" rIns="135751" bIns="161346" numCol="1" spcCol="1270" anchor="ctr" anchorCtr="0">
          <a:noAutofit/>
        </a:bodyPr>
        <a:lstStyle/>
        <a:p>
          <a:pPr marL="0" lvl="0" indent="0" algn="l" defTabSz="800100">
            <a:lnSpc>
              <a:spcPct val="90000"/>
            </a:lnSpc>
            <a:spcBef>
              <a:spcPct val="0"/>
            </a:spcBef>
            <a:spcAft>
              <a:spcPct val="35000"/>
            </a:spcAft>
            <a:buNone/>
          </a:pPr>
          <a:r>
            <a:rPr lang="en-US" sz="1800" kern="1200"/>
            <a:t>Demonstrate the skill</a:t>
          </a:r>
        </a:p>
      </dsp:txBody>
      <dsp:txXfrm>
        <a:off x="1749116" y="674782"/>
        <a:ext cx="6996466" cy="635221"/>
      </dsp:txXfrm>
    </dsp:sp>
    <dsp:sp modelId="{A4D6F7DE-C551-D64F-93CB-39DA9BD3212A}">
      <dsp:nvSpPr>
        <dsp:cNvPr id="0" name=""/>
        <dsp:cNvSpPr/>
      </dsp:nvSpPr>
      <dsp:spPr>
        <a:xfrm>
          <a:off x="0" y="674782"/>
          <a:ext cx="1749116" cy="635221"/>
        </a:xfrm>
        <a:prstGeom prst="rect">
          <a:avLst/>
        </a:prstGeom>
        <a:solidFill>
          <a:schemeClr val="accent5">
            <a:hueOff val="-366760"/>
            <a:satOff val="2312"/>
            <a:lumOff val="-1373"/>
            <a:alphaOff val="0"/>
          </a:schemeClr>
        </a:solidFill>
        <a:ln w="12700" cap="flat" cmpd="sng" algn="ctr">
          <a:solidFill>
            <a:schemeClr val="accent5">
              <a:hueOff val="-366760"/>
              <a:satOff val="2312"/>
              <a:lumOff val="-13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557" tIns="62746" rIns="92557" bIns="62746" numCol="1" spcCol="1270" anchor="ctr" anchorCtr="0">
          <a:noAutofit/>
        </a:bodyPr>
        <a:lstStyle/>
        <a:p>
          <a:pPr marL="0" lvl="0" indent="0" algn="ctr" defTabSz="977900">
            <a:lnSpc>
              <a:spcPct val="90000"/>
            </a:lnSpc>
            <a:spcBef>
              <a:spcPct val="0"/>
            </a:spcBef>
            <a:spcAft>
              <a:spcPct val="35000"/>
            </a:spcAft>
            <a:buNone/>
          </a:pPr>
          <a:r>
            <a:rPr lang="en-US" sz="2200" kern="1200"/>
            <a:t>Demonstrate</a:t>
          </a:r>
        </a:p>
      </dsp:txBody>
      <dsp:txXfrm>
        <a:off x="0" y="674782"/>
        <a:ext cx="1749116" cy="635221"/>
      </dsp:txXfrm>
    </dsp:sp>
    <dsp:sp modelId="{F8A01A8C-DFD0-0649-A56A-C65696AC3689}">
      <dsp:nvSpPr>
        <dsp:cNvPr id="0" name=""/>
        <dsp:cNvSpPr/>
      </dsp:nvSpPr>
      <dsp:spPr>
        <a:xfrm>
          <a:off x="1749116" y="1348116"/>
          <a:ext cx="6996466" cy="635221"/>
        </a:xfrm>
        <a:prstGeom prst="rect">
          <a:avLst/>
        </a:prstGeom>
        <a:solidFill>
          <a:schemeClr val="accent5">
            <a:tint val="40000"/>
            <a:alpha val="90000"/>
            <a:hueOff val="-858020"/>
            <a:satOff val="352"/>
            <a:lumOff val="-409"/>
            <a:alphaOff val="0"/>
          </a:schemeClr>
        </a:solidFill>
        <a:ln w="12700" cap="flat" cmpd="sng" algn="ctr">
          <a:solidFill>
            <a:schemeClr val="accent5">
              <a:tint val="40000"/>
              <a:alpha val="90000"/>
              <a:hueOff val="-858020"/>
              <a:satOff val="352"/>
              <a:lumOff val="-4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751" tIns="161346" rIns="135751" bIns="161346" numCol="1" spcCol="1270" anchor="ctr" anchorCtr="0">
          <a:noAutofit/>
        </a:bodyPr>
        <a:lstStyle/>
        <a:p>
          <a:pPr marL="0" lvl="0" indent="0" algn="l" defTabSz="800100">
            <a:lnSpc>
              <a:spcPct val="90000"/>
            </a:lnSpc>
            <a:spcBef>
              <a:spcPct val="0"/>
            </a:spcBef>
            <a:spcAft>
              <a:spcPct val="35000"/>
            </a:spcAft>
            <a:buNone/>
          </a:pPr>
          <a:r>
            <a:rPr lang="en-US" sz="1800" kern="1200"/>
            <a:t>Invite learner participation</a:t>
          </a:r>
        </a:p>
      </dsp:txBody>
      <dsp:txXfrm>
        <a:off x="1749116" y="1348116"/>
        <a:ext cx="6996466" cy="635221"/>
      </dsp:txXfrm>
    </dsp:sp>
    <dsp:sp modelId="{FE00EE94-6A8E-834A-8A9A-8BF4D452706C}">
      <dsp:nvSpPr>
        <dsp:cNvPr id="0" name=""/>
        <dsp:cNvSpPr/>
      </dsp:nvSpPr>
      <dsp:spPr>
        <a:xfrm>
          <a:off x="0" y="1348116"/>
          <a:ext cx="1749116" cy="635221"/>
        </a:xfrm>
        <a:prstGeom prst="rect">
          <a:avLst/>
        </a:prstGeom>
        <a:solidFill>
          <a:schemeClr val="accent5">
            <a:hueOff val="-733520"/>
            <a:satOff val="4625"/>
            <a:lumOff val="-2745"/>
            <a:alphaOff val="0"/>
          </a:schemeClr>
        </a:solidFill>
        <a:ln w="12700" cap="flat" cmpd="sng" algn="ctr">
          <a:solidFill>
            <a:schemeClr val="accent5">
              <a:hueOff val="-733520"/>
              <a:satOff val="4625"/>
              <a:lumOff val="-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557" tIns="62746" rIns="92557" bIns="62746" numCol="1" spcCol="1270" anchor="ctr" anchorCtr="0">
          <a:noAutofit/>
        </a:bodyPr>
        <a:lstStyle/>
        <a:p>
          <a:pPr marL="0" lvl="0" indent="0" algn="ctr" defTabSz="977900">
            <a:lnSpc>
              <a:spcPct val="90000"/>
            </a:lnSpc>
            <a:spcBef>
              <a:spcPct val="0"/>
            </a:spcBef>
            <a:spcAft>
              <a:spcPct val="35000"/>
            </a:spcAft>
            <a:buNone/>
          </a:pPr>
          <a:r>
            <a:rPr lang="en-US" sz="2200" kern="1200"/>
            <a:t>Invite</a:t>
          </a:r>
        </a:p>
      </dsp:txBody>
      <dsp:txXfrm>
        <a:off x="0" y="1348116"/>
        <a:ext cx="1749116" cy="635221"/>
      </dsp:txXfrm>
    </dsp:sp>
    <dsp:sp modelId="{84D99385-BDEB-B342-B1C6-48BADD655524}">
      <dsp:nvSpPr>
        <dsp:cNvPr id="0" name=""/>
        <dsp:cNvSpPr/>
      </dsp:nvSpPr>
      <dsp:spPr>
        <a:xfrm>
          <a:off x="1749116" y="2021450"/>
          <a:ext cx="6996466" cy="635221"/>
        </a:xfrm>
        <a:prstGeom prst="rect">
          <a:avLst/>
        </a:prstGeom>
        <a:solidFill>
          <a:schemeClr val="accent5">
            <a:tint val="40000"/>
            <a:alpha val="90000"/>
            <a:hueOff val="-1287030"/>
            <a:satOff val="528"/>
            <a:lumOff val="-614"/>
            <a:alphaOff val="0"/>
          </a:schemeClr>
        </a:solidFill>
        <a:ln w="12700" cap="flat" cmpd="sng" algn="ctr">
          <a:solidFill>
            <a:schemeClr val="accent5">
              <a:tint val="40000"/>
              <a:alpha val="90000"/>
              <a:hueOff val="-1287030"/>
              <a:satOff val="528"/>
              <a:lumOff val="-6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751" tIns="161346" rIns="135751" bIns="161346" numCol="1" spcCol="1270" anchor="ctr" anchorCtr="0">
          <a:noAutofit/>
        </a:bodyPr>
        <a:lstStyle/>
        <a:p>
          <a:pPr marL="0" lvl="0" indent="0" algn="l" defTabSz="800100">
            <a:lnSpc>
              <a:spcPct val="90000"/>
            </a:lnSpc>
            <a:spcBef>
              <a:spcPct val="0"/>
            </a:spcBef>
            <a:spcAft>
              <a:spcPct val="35000"/>
            </a:spcAft>
            <a:buNone/>
          </a:pPr>
          <a:r>
            <a:rPr lang="en-US" sz="1800" kern="1200"/>
            <a:t>Encourage learners as they practice the new skill</a:t>
          </a:r>
        </a:p>
      </dsp:txBody>
      <dsp:txXfrm>
        <a:off x="1749116" y="2021450"/>
        <a:ext cx="6996466" cy="635221"/>
      </dsp:txXfrm>
    </dsp:sp>
    <dsp:sp modelId="{5C93377A-4CBB-5448-B7DF-3A946E164657}">
      <dsp:nvSpPr>
        <dsp:cNvPr id="0" name=""/>
        <dsp:cNvSpPr/>
      </dsp:nvSpPr>
      <dsp:spPr>
        <a:xfrm>
          <a:off x="0" y="2021450"/>
          <a:ext cx="1749116" cy="635221"/>
        </a:xfrm>
        <a:prstGeom prst="rect">
          <a:avLst/>
        </a:prstGeom>
        <a:solidFill>
          <a:schemeClr val="accent5">
            <a:hueOff val="-1100280"/>
            <a:satOff val="6937"/>
            <a:lumOff val="-4118"/>
            <a:alphaOff val="0"/>
          </a:schemeClr>
        </a:solidFill>
        <a:ln w="12700" cap="flat" cmpd="sng" algn="ctr">
          <a:solidFill>
            <a:schemeClr val="accent5">
              <a:hueOff val="-1100280"/>
              <a:satOff val="6937"/>
              <a:lumOff val="-41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557" tIns="62746" rIns="92557" bIns="62746" numCol="1" spcCol="1270" anchor="ctr" anchorCtr="0">
          <a:noAutofit/>
        </a:bodyPr>
        <a:lstStyle/>
        <a:p>
          <a:pPr marL="0" lvl="0" indent="0" algn="ctr" defTabSz="977900">
            <a:lnSpc>
              <a:spcPct val="90000"/>
            </a:lnSpc>
            <a:spcBef>
              <a:spcPct val="0"/>
            </a:spcBef>
            <a:spcAft>
              <a:spcPct val="35000"/>
            </a:spcAft>
            <a:buNone/>
          </a:pPr>
          <a:r>
            <a:rPr lang="en-US" sz="2200" kern="1200"/>
            <a:t>Encourage</a:t>
          </a:r>
        </a:p>
      </dsp:txBody>
      <dsp:txXfrm>
        <a:off x="0" y="2021450"/>
        <a:ext cx="1749116" cy="635221"/>
      </dsp:txXfrm>
    </dsp:sp>
    <dsp:sp modelId="{663CE7B1-0A2D-FB4F-A31C-AEE2DD46A175}">
      <dsp:nvSpPr>
        <dsp:cNvPr id="0" name=""/>
        <dsp:cNvSpPr/>
      </dsp:nvSpPr>
      <dsp:spPr>
        <a:xfrm>
          <a:off x="1749116" y="2694785"/>
          <a:ext cx="6996466" cy="635221"/>
        </a:xfrm>
        <a:prstGeom prst="rect">
          <a:avLst/>
        </a:prstGeom>
        <a:solidFill>
          <a:schemeClr val="accent5">
            <a:tint val="40000"/>
            <a:alpha val="90000"/>
            <a:hueOff val="-1716040"/>
            <a:satOff val="704"/>
            <a:lumOff val="-819"/>
            <a:alphaOff val="0"/>
          </a:schemeClr>
        </a:solidFill>
        <a:ln w="12700" cap="flat" cmpd="sng" algn="ctr">
          <a:solidFill>
            <a:schemeClr val="accent5">
              <a:tint val="40000"/>
              <a:alpha val="90000"/>
              <a:hueOff val="-1716040"/>
              <a:satOff val="704"/>
              <a:lumOff val="-81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751" tIns="161346" rIns="135751" bIns="161346" numCol="1" spcCol="1270" anchor="ctr" anchorCtr="0">
          <a:noAutofit/>
        </a:bodyPr>
        <a:lstStyle/>
        <a:p>
          <a:pPr marL="0" lvl="0" indent="0" algn="l" defTabSz="800100">
            <a:lnSpc>
              <a:spcPct val="90000"/>
            </a:lnSpc>
            <a:spcBef>
              <a:spcPct val="0"/>
            </a:spcBef>
            <a:spcAft>
              <a:spcPct val="35000"/>
            </a:spcAft>
            <a:buNone/>
          </a:pPr>
          <a:r>
            <a:rPr lang="en-US" sz="1800" kern="1200"/>
            <a:t>Gently correct learners when they need guidance</a:t>
          </a:r>
        </a:p>
      </dsp:txBody>
      <dsp:txXfrm>
        <a:off x="1749116" y="2694785"/>
        <a:ext cx="6996466" cy="635221"/>
      </dsp:txXfrm>
    </dsp:sp>
    <dsp:sp modelId="{D865B8F6-802F-9949-B3D5-3396C396FD2C}">
      <dsp:nvSpPr>
        <dsp:cNvPr id="0" name=""/>
        <dsp:cNvSpPr/>
      </dsp:nvSpPr>
      <dsp:spPr>
        <a:xfrm>
          <a:off x="0" y="2694785"/>
          <a:ext cx="1749116" cy="635221"/>
        </a:xfrm>
        <a:prstGeom prst="rect">
          <a:avLst/>
        </a:prstGeom>
        <a:solidFill>
          <a:schemeClr val="accent5">
            <a:hueOff val="-1467040"/>
            <a:satOff val="9249"/>
            <a:lumOff val="-5490"/>
            <a:alphaOff val="0"/>
          </a:schemeClr>
        </a:solidFill>
        <a:ln w="12700" cap="flat" cmpd="sng" algn="ctr">
          <a:solidFill>
            <a:schemeClr val="accent5">
              <a:hueOff val="-1467040"/>
              <a:satOff val="9249"/>
              <a:lumOff val="-5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557" tIns="62746" rIns="92557" bIns="62746" numCol="1" spcCol="1270" anchor="ctr" anchorCtr="0">
          <a:noAutofit/>
        </a:bodyPr>
        <a:lstStyle/>
        <a:p>
          <a:pPr marL="0" lvl="0" indent="0" algn="ctr" defTabSz="977900">
            <a:lnSpc>
              <a:spcPct val="90000"/>
            </a:lnSpc>
            <a:spcBef>
              <a:spcPct val="0"/>
            </a:spcBef>
            <a:spcAft>
              <a:spcPct val="35000"/>
            </a:spcAft>
            <a:buNone/>
          </a:pPr>
          <a:r>
            <a:rPr lang="en-US" sz="2200" kern="1200"/>
            <a:t>Correct</a:t>
          </a:r>
        </a:p>
      </dsp:txBody>
      <dsp:txXfrm>
        <a:off x="0" y="2694785"/>
        <a:ext cx="1749116" cy="6352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9AE98-6A27-E244-93D1-DD909A3C44CB}">
      <dsp:nvSpPr>
        <dsp:cNvPr id="0" name=""/>
        <dsp:cNvSpPr/>
      </dsp:nvSpPr>
      <dsp:spPr>
        <a:xfrm>
          <a:off x="3939791" y="1528"/>
          <a:ext cx="1278978" cy="83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Trainee satisfaction</a:t>
          </a:r>
        </a:p>
      </dsp:txBody>
      <dsp:txXfrm>
        <a:off x="3980373" y="42110"/>
        <a:ext cx="1197814" cy="750172"/>
      </dsp:txXfrm>
    </dsp:sp>
    <dsp:sp modelId="{5BDF20A2-7EBF-9244-B402-094E5D5206DB}">
      <dsp:nvSpPr>
        <dsp:cNvPr id="0" name=""/>
        <dsp:cNvSpPr/>
      </dsp:nvSpPr>
      <dsp:spPr>
        <a:xfrm>
          <a:off x="2917682" y="417196"/>
          <a:ext cx="3323197" cy="3323197"/>
        </a:xfrm>
        <a:custGeom>
          <a:avLst/>
          <a:gdLst/>
          <a:ahLst/>
          <a:cxnLst/>
          <a:rect l="0" t="0" r="0" b="0"/>
          <a:pathLst>
            <a:path>
              <a:moveTo>
                <a:pt x="2309883" y="131684"/>
              </a:moveTo>
              <a:arcTo wR="1661598" hR="1661598" stAng="17577855" swAng="1962467"/>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7FCB9C3-B0C9-C340-8B71-1520FADB861E}">
      <dsp:nvSpPr>
        <dsp:cNvPr id="0" name=""/>
        <dsp:cNvSpPr/>
      </dsp:nvSpPr>
      <dsp:spPr>
        <a:xfrm>
          <a:off x="5520066" y="1149664"/>
          <a:ext cx="1278978" cy="83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Transfer of training</a:t>
          </a:r>
        </a:p>
      </dsp:txBody>
      <dsp:txXfrm>
        <a:off x="5560648" y="1190246"/>
        <a:ext cx="1197814" cy="750172"/>
      </dsp:txXfrm>
    </dsp:sp>
    <dsp:sp modelId="{D48D6768-BC65-1A45-AFCE-CB33F92F9341}">
      <dsp:nvSpPr>
        <dsp:cNvPr id="0" name=""/>
        <dsp:cNvSpPr/>
      </dsp:nvSpPr>
      <dsp:spPr>
        <a:xfrm>
          <a:off x="2917682" y="417196"/>
          <a:ext cx="3323197" cy="3323197"/>
        </a:xfrm>
        <a:custGeom>
          <a:avLst/>
          <a:gdLst/>
          <a:ahLst/>
          <a:cxnLst/>
          <a:rect l="0" t="0" r="0" b="0"/>
          <a:pathLst>
            <a:path>
              <a:moveTo>
                <a:pt x="3320909" y="1574429"/>
              </a:moveTo>
              <a:arcTo wR="1661598" hR="1661598" stAng="21419569" swAng="2197017"/>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AE8F697-7BF2-7547-A8A1-066DDD45AB00}">
      <dsp:nvSpPr>
        <dsp:cNvPr id="0" name=""/>
        <dsp:cNvSpPr/>
      </dsp:nvSpPr>
      <dsp:spPr>
        <a:xfrm>
          <a:off x="4916454" y="3007389"/>
          <a:ext cx="1278978" cy="83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New skills, knowledge</a:t>
          </a:r>
        </a:p>
      </dsp:txBody>
      <dsp:txXfrm>
        <a:off x="4957036" y="3047971"/>
        <a:ext cx="1197814" cy="750172"/>
      </dsp:txXfrm>
    </dsp:sp>
    <dsp:sp modelId="{23989671-A114-D348-B983-C98FA87529B5}">
      <dsp:nvSpPr>
        <dsp:cNvPr id="0" name=""/>
        <dsp:cNvSpPr/>
      </dsp:nvSpPr>
      <dsp:spPr>
        <a:xfrm>
          <a:off x="2917682" y="417196"/>
          <a:ext cx="3323197" cy="3323197"/>
        </a:xfrm>
        <a:custGeom>
          <a:avLst/>
          <a:gdLst/>
          <a:ahLst/>
          <a:cxnLst/>
          <a:rect l="0" t="0" r="0" b="0"/>
          <a:pathLst>
            <a:path>
              <a:moveTo>
                <a:pt x="1992166" y="3289983"/>
              </a:moveTo>
              <a:arcTo wR="1661598" hR="1661598" stAng="4711481" swAng="1377038"/>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5A2E876-889B-BE4D-91B8-4C6C2E77604E}">
      <dsp:nvSpPr>
        <dsp:cNvPr id="0" name=""/>
        <dsp:cNvSpPr/>
      </dsp:nvSpPr>
      <dsp:spPr>
        <a:xfrm>
          <a:off x="2963128" y="3007389"/>
          <a:ext cx="1278978" cy="83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Performance improvements</a:t>
          </a:r>
        </a:p>
      </dsp:txBody>
      <dsp:txXfrm>
        <a:off x="3003710" y="3047971"/>
        <a:ext cx="1197814" cy="750172"/>
      </dsp:txXfrm>
    </dsp:sp>
    <dsp:sp modelId="{0E49F52A-1B01-E746-98F2-520FD8F7645C}">
      <dsp:nvSpPr>
        <dsp:cNvPr id="0" name=""/>
        <dsp:cNvSpPr/>
      </dsp:nvSpPr>
      <dsp:spPr>
        <a:xfrm>
          <a:off x="2917682" y="417196"/>
          <a:ext cx="3323197" cy="3323197"/>
        </a:xfrm>
        <a:custGeom>
          <a:avLst/>
          <a:gdLst/>
          <a:ahLst/>
          <a:cxnLst/>
          <a:rect l="0" t="0" r="0" b="0"/>
          <a:pathLst>
            <a:path>
              <a:moveTo>
                <a:pt x="277774" y="2581349"/>
              </a:moveTo>
              <a:arcTo wR="1661598" hR="1661598" stAng="8783415" swAng="2197017"/>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F21B6B-E816-984D-8F05-CE9D7D44C1EE}">
      <dsp:nvSpPr>
        <dsp:cNvPr id="0" name=""/>
        <dsp:cNvSpPr/>
      </dsp:nvSpPr>
      <dsp:spPr>
        <a:xfrm>
          <a:off x="2359517" y="1149664"/>
          <a:ext cx="1278978" cy="83133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Return on investment</a:t>
          </a:r>
        </a:p>
      </dsp:txBody>
      <dsp:txXfrm>
        <a:off x="2400099" y="1190246"/>
        <a:ext cx="1197814" cy="750172"/>
      </dsp:txXfrm>
    </dsp:sp>
    <dsp:sp modelId="{EFB803B1-BA5E-324C-888B-294AB0ADD895}">
      <dsp:nvSpPr>
        <dsp:cNvPr id="0" name=""/>
        <dsp:cNvSpPr/>
      </dsp:nvSpPr>
      <dsp:spPr>
        <a:xfrm>
          <a:off x="2917682" y="417196"/>
          <a:ext cx="3323197" cy="3323197"/>
        </a:xfrm>
        <a:custGeom>
          <a:avLst/>
          <a:gdLst/>
          <a:ahLst/>
          <a:cxnLst/>
          <a:rect l="0" t="0" r="0" b="0"/>
          <a:pathLst>
            <a:path>
              <a:moveTo>
                <a:pt x="289412" y="724574"/>
              </a:moveTo>
              <a:arcTo wR="1661598" hR="1661598" stAng="12859678" swAng="1962467"/>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654DB-DD63-024E-9A8E-453F9BD75BCF}">
      <dsp:nvSpPr>
        <dsp:cNvPr id="0" name=""/>
        <dsp:cNvSpPr/>
      </dsp:nvSpPr>
      <dsp:spPr>
        <a:xfrm>
          <a:off x="0" y="354085"/>
          <a:ext cx="8977312" cy="897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6739" tIns="208280" rIns="696739"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Lectures</a:t>
          </a:r>
        </a:p>
        <a:p>
          <a:pPr marL="57150" lvl="1" indent="-57150" algn="l" defTabSz="444500" rtl="0">
            <a:lnSpc>
              <a:spcPct val="90000"/>
            </a:lnSpc>
            <a:spcBef>
              <a:spcPct val="0"/>
            </a:spcBef>
            <a:spcAft>
              <a:spcPct val="15000"/>
            </a:spcAft>
            <a:buChar char="•"/>
          </a:pPr>
          <a:r>
            <a:rPr lang="en-US" sz="1000" kern="1200" dirty="0"/>
            <a:t>Workshops designed specifically for the organization</a:t>
          </a:r>
        </a:p>
        <a:p>
          <a:pPr marL="57150" lvl="1" indent="-57150" algn="l" defTabSz="444500">
            <a:lnSpc>
              <a:spcPct val="90000"/>
            </a:lnSpc>
            <a:spcBef>
              <a:spcPct val="0"/>
            </a:spcBef>
            <a:spcAft>
              <a:spcPct val="15000"/>
            </a:spcAft>
            <a:buChar char="•"/>
          </a:pPr>
          <a:r>
            <a:rPr lang="en-US" sz="1000" kern="1200" dirty="0"/>
            <a:t>Short courses from consultants</a:t>
          </a:r>
        </a:p>
        <a:p>
          <a:pPr marL="57150" lvl="1" indent="-57150" algn="l" defTabSz="444500">
            <a:lnSpc>
              <a:spcPct val="90000"/>
            </a:lnSpc>
            <a:spcBef>
              <a:spcPct val="0"/>
            </a:spcBef>
            <a:spcAft>
              <a:spcPct val="15000"/>
            </a:spcAft>
            <a:buChar char="•"/>
          </a:pPr>
          <a:r>
            <a:rPr lang="en-US" sz="1000" kern="1200" dirty="0"/>
            <a:t>Executive education</a:t>
          </a:r>
        </a:p>
      </dsp:txBody>
      <dsp:txXfrm>
        <a:off x="0" y="354085"/>
        <a:ext cx="8977312" cy="897750"/>
      </dsp:txXfrm>
    </dsp:sp>
    <dsp:sp modelId="{BFFDC94F-2BF4-8542-A1FC-C20A36CFD7D8}">
      <dsp:nvSpPr>
        <dsp:cNvPr id="0" name=""/>
        <dsp:cNvSpPr/>
      </dsp:nvSpPr>
      <dsp:spPr>
        <a:xfrm>
          <a:off x="448865" y="206485"/>
          <a:ext cx="6284118" cy="295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7525" tIns="0" rIns="237525" bIns="0" numCol="1" spcCol="1270" anchor="ctr" anchorCtr="0">
          <a:noAutofit/>
        </a:bodyPr>
        <a:lstStyle/>
        <a:p>
          <a:pPr marL="0" lvl="0" indent="0" algn="l" defTabSz="666750">
            <a:lnSpc>
              <a:spcPct val="90000"/>
            </a:lnSpc>
            <a:spcBef>
              <a:spcPct val="0"/>
            </a:spcBef>
            <a:spcAft>
              <a:spcPct val="35000"/>
            </a:spcAft>
            <a:buNone/>
          </a:pPr>
          <a:r>
            <a:rPr lang="en-US" sz="1500" b="1" u="sng" kern="1200" baseline="0" dirty="0"/>
            <a:t>Formal education</a:t>
          </a:r>
          <a:endParaRPr lang="en-US" sz="1500" b="1" u="sng" kern="1200" dirty="0"/>
        </a:p>
      </dsp:txBody>
      <dsp:txXfrm>
        <a:off x="463275" y="220895"/>
        <a:ext cx="6255298" cy="266379"/>
      </dsp:txXfrm>
    </dsp:sp>
    <dsp:sp modelId="{F367982D-2462-5743-B0C3-F524D5AD6D5A}">
      <dsp:nvSpPr>
        <dsp:cNvPr id="0" name=""/>
        <dsp:cNvSpPr/>
      </dsp:nvSpPr>
      <dsp:spPr>
        <a:xfrm>
          <a:off x="0" y="1453435"/>
          <a:ext cx="8977312" cy="897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6739" tIns="208280" rIns="696739"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Personality assessments</a:t>
          </a:r>
        </a:p>
        <a:p>
          <a:pPr marL="57150" lvl="1" indent="-57150" algn="l" defTabSz="444500">
            <a:lnSpc>
              <a:spcPct val="90000"/>
            </a:lnSpc>
            <a:spcBef>
              <a:spcPct val="0"/>
            </a:spcBef>
            <a:spcAft>
              <a:spcPct val="15000"/>
            </a:spcAft>
            <a:buChar char="•"/>
          </a:pPr>
          <a:r>
            <a:rPr lang="en-US" sz="1000" kern="1200" dirty="0" err="1"/>
            <a:t>DiSC</a:t>
          </a:r>
          <a:r>
            <a:rPr lang="en-US" sz="1000" kern="1200" dirty="0"/>
            <a:t> assessment</a:t>
          </a:r>
        </a:p>
        <a:p>
          <a:pPr marL="57150" lvl="1" indent="-57150" algn="l" defTabSz="444500" rtl="0">
            <a:lnSpc>
              <a:spcPct val="90000"/>
            </a:lnSpc>
            <a:spcBef>
              <a:spcPct val="0"/>
            </a:spcBef>
            <a:spcAft>
              <a:spcPct val="15000"/>
            </a:spcAft>
            <a:buChar char="•"/>
          </a:pPr>
          <a:r>
            <a:rPr lang="en-US" sz="1000" kern="1200" dirty="0"/>
            <a:t>Performance appraisals</a:t>
          </a:r>
        </a:p>
        <a:p>
          <a:pPr marL="57150" lvl="1" indent="-57150" algn="l" defTabSz="444500" rtl="0">
            <a:lnSpc>
              <a:spcPct val="90000"/>
            </a:lnSpc>
            <a:spcBef>
              <a:spcPct val="0"/>
            </a:spcBef>
            <a:spcAft>
              <a:spcPct val="15000"/>
            </a:spcAft>
            <a:buChar char="•"/>
          </a:pPr>
          <a:r>
            <a:rPr lang="en-US" sz="1000" kern="1200" dirty="0"/>
            <a:t>360-degree feedback</a:t>
          </a:r>
        </a:p>
      </dsp:txBody>
      <dsp:txXfrm>
        <a:off x="0" y="1453435"/>
        <a:ext cx="8977312" cy="897750"/>
      </dsp:txXfrm>
    </dsp:sp>
    <dsp:sp modelId="{C56075E1-6AFB-2847-A3BF-3842232C1BD0}">
      <dsp:nvSpPr>
        <dsp:cNvPr id="0" name=""/>
        <dsp:cNvSpPr/>
      </dsp:nvSpPr>
      <dsp:spPr>
        <a:xfrm>
          <a:off x="448865" y="1305835"/>
          <a:ext cx="6284118" cy="295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7525" tIns="0" rIns="237525" bIns="0" numCol="1" spcCol="1270" anchor="ctr" anchorCtr="0">
          <a:noAutofit/>
        </a:bodyPr>
        <a:lstStyle/>
        <a:p>
          <a:pPr marL="0" lvl="0" indent="0" algn="l" defTabSz="666750">
            <a:lnSpc>
              <a:spcPct val="90000"/>
            </a:lnSpc>
            <a:spcBef>
              <a:spcPct val="0"/>
            </a:spcBef>
            <a:spcAft>
              <a:spcPct val="35000"/>
            </a:spcAft>
            <a:buNone/>
          </a:pPr>
          <a:r>
            <a:rPr lang="en-US" sz="1500" b="1" u="sng" kern="1200" baseline="0" dirty="0"/>
            <a:t>Assessment</a:t>
          </a:r>
          <a:endParaRPr lang="en-US" sz="1500" kern="1200" dirty="0"/>
        </a:p>
      </dsp:txBody>
      <dsp:txXfrm>
        <a:off x="463275" y="1320245"/>
        <a:ext cx="6255298" cy="266379"/>
      </dsp:txXfrm>
    </dsp:sp>
    <dsp:sp modelId="{49BFBCCE-4D13-E64C-82C7-EFE179BF569C}">
      <dsp:nvSpPr>
        <dsp:cNvPr id="0" name=""/>
        <dsp:cNvSpPr/>
      </dsp:nvSpPr>
      <dsp:spPr>
        <a:xfrm>
          <a:off x="0" y="2552785"/>
          <a:ext cx="8977312" cy="897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6739" tIns="208280" rIns="696739" bIns="71120" numCol="1" spcCol="1270" anchor="t" anchorCtr="0">
          <a:noAutofit/>
        </a:bodyPr>
        <a:lstStyle/>
        <a:p>
          <a:pPr marL="57150" lvl="1" indent="-57150" algn="l" defTabSz="444500">
            <a:lnSpc>
              <a:spcPct val="90000"/>
            </a:lnSpc>
            <a:spcBef>
              <a:spcPct val="0"/>
            </a:spcBef>
            <a:spcAft>
              <a:spcPct val="15000"/>
            </a:spcAft>
            <a:buChar char="•"/>
          </a:pPr>
          <a:r>
            <a:rPr lang="en-US" sz="1000" b="0" u="none" kern="1200" dirty="0"/>
            <a:t>Occur when skills and experiences do not entirely match the skills requires for the current job</a:t>
          </a:r>
        </a:p>
        <a:p>
          <a:pPr marL="57150" lvl="1" indent="-57150" algn="l" defTabSz="444500" rtl="0">
            <a:lnSpc>
              <a:spcPct val="90000"/>
            </a:lnSpc>
            <a:spcBef>
              <a:spcPct val="0"/>
            </a:spcBef>
            <a:spcAft>
              <a:spcPct val="15000"/>
            </a:spcAft>
            <a:buChar char="•"/>
          </a:pPr>
          <a:r>
            <a:rPr lang="en-US" sz="1000" b="0" u="none" kern="1200" dirty="0"/>
            <a:t>Job enlargement, job rotation</a:t>
          </a:r>
        </a:p>
        <a:p>
          <a:pPr marL="57150" lvl="1" indent="-57150" algn="l" defTabSz="444500" rtl="0">
            <a:lnSpc>
              <a:spcPct val="90000"/>
            </a:lnSpc>
            <a:spcBef>
              <a:spcPct val="0"/>
            </a:spcBef>
            <a:spcAft>
              <a:spcPct val="15000"/>
            </a:spcAft>
            <a:buChar char="•"/>
          </a:pPr>
          <a:r>
            <a:rPr lang="en-US" sz="1000" b="0" u="none" kern="1200" dirty="0"/>
            <a:t>Transfer, downward move, promotion</a:t>
          </a:r>
        </a:p>
        <a:p>
          <a:pPr marL="57150" lvl="1" indent="-57150" algn="l" defTabSz="444500" rtl="0">
            <a:lnSpc>
              <a:spcPct val="90000"/>
            </a:lnSpc>
            <a:spcBef>
              <a:spcPct val="0"/>
            </a:spcBef>
            <a:spcAft>
              <a:spcPct val="15000"/>
            </a:spcAft>
            <a:buChar char="•"/>
          </a:pPr>
          <a:r>
            <a:rPr lang="en-US" sz="1000" b="0" u="none" kern="1200" dirty="0"/>
            <a:t>Temporary assignments/sabbaticals</a:t>
          </a:r>
        </a:p>
      </dsp:txBody>
      <dsp:txXfrm>
        <a:off x="0" y="2552785"/>
        <a:ext cx="8977312" cy="897750"/>
      </dsp:txXfrm>
    </dsp:sp>
    <dsp:sp modelId="{B505A1CE-3DB3-7A4D-8F4B-EC9769F8A1B1}">
      <dsp:nvSpPr>
        <dsp:cNvPr id="0" name=""/>
        <dsp:cNvSpPr/>
      </dsp:nvSpPr>
      <dsp:spPr>
        <a:xfrm>
          <a:off x="448865" y="2405185"/>
          <a:ext cx="6284118" cy="295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7525" tIns="0" rIns="237525" bIns="0" numCol="1" spcCol="1270" anchor="ctr" anchorCtr="0">
          <a:noAutofit/>
        </a:bodyPr>
        <a:lstStyle/>
        <a:p>
          <a:pPr marL="0" lvl="0" indent="0" algn="l" defTabSz="666750">
            <a:lnSpc>
              <a:spcPct val="90000"/>
            </a:lnSpc>
            <a:spcBef>
              <a:spcPct val="0"/>
            </a:spcBef>
            <a:spcAft>
              <a:spcPct val="35000"/>
            </a:spcAft>
            <a:buNone/>
          </a:pPr>
          <a:r>
            <a:rPr lang="en-US" sz="1500" b="1" u="sng" kern="1200" baseline="0" dirty="0"/>
            <a:t>Job experiences</a:t>
          </a:r>
          <a:endParaRPr lang="en-US" sz="1500" b="1" u="sng" kern="1200" dirty="0"/>
        </a:p>
      </dsp:txBody>
      <dsp:txXfrm>
        <a:off x="463275" y="2419595"/>
        <a:ext cx="6255298" cy="266379"/>
      </dsp:txXfrm>
    </dsp:sp>
    <dsp:sp modelId="{38D038A4-A951-5741-9142-B49AF77D15DB}">
      <dsp:nvSpPr>
        <dsp:cNvPr id="0" name=""/>
        <dsp:cNvSpPr/>
      </dsp:nvSpPr>
      <dsp:spPr>
        <a:xfrm>
          <a:off x="0" y="3652135"/>
          <a:ext cx="8977312" cy="582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6739" tIns="208280" rIns="696739" bIns="71120" numCol="1" spcCol="1270" anchor="t" anchorCtr="0">
          <a:noAutofit/>
        </a:bodyPr>
        <a:lstStyle/>
        <a:p>
          <a:pPr marL="57150" lvl="1" indent="-57150" algn="l" defTabSz="444500">
            <a:lnSpc>
              <a:spcPct val="90000"/>
            </a:lnSpc>
            <a:spcBef>
              <a:spcPct val="0"/>
            </a:spcBef>
            <a:spcAft>
              <a:spcPct val="15000"/>
            </a:spcAft>
            <a:buChar char="•"/>
          </a:pPr>
          <a:r>
            <a:rPr lang="en-US" sz="1000" b="0" u="none" kern="1200" dirty="0"/>
            <a:t>Mentoring: an experienced, productive senior employee who helps develop a less experienced employee</a:t>
          </a:r>
        </a:p>
        <a:p>
          <a:pPr marL="57150" lvl="1" indent="-57150" algn="l" defTabSz="444500" rtl="0">
            <a:lnSpc>
              <a:spcPct val="90000"/>
            </a:lnSpc>
            <a:spcBef>
              <a:spcPct val="0"/>
            </a:spcBef>
            <a:spcAft>
              <a:spcPct val="15000"/>
            </a:spcAft>
            <a:buChar char="•"/>
          </a:pPr>
          <a:r>
            <a:rPr lang="en-US" sz="1000" b="0" u="none" kern="1200" dirty="0"/>
            <a:t>Coaching: a peer or manager who works with an employee to motivate him/her, help develop skills, and provide reinforcement and feedback</a:t>
          </a:r>
        </a:p>
      </dsp:txBody>
      <dsp:txXfrm>
        <a:off x="0" y="3652135"/>
        <a:ext cx="8977312" cy="582750"/>
      </dsp:txXfrm>
    </dsp:sp>
    <dsp:sp modelId="{CE3F019B-9E84-C848-8111-6CCA13B5630C}">
      <dsp:nvSpPr>
        <dsp:cNvPr id="0" name=""/>
        <dsp:cNvSpPr/>
      </dsp:nvSpPr>
      <dsp:spPr>
        <a:xfrm>
          <a:off x="448865" y="3504535"/>
          <a:ext cx="6284118" cy="2951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7525" tIns="0" rIns="237525" bIns="0" numCol="1" spcCol="1270" anchor="ctr" anchorCtr="0">
          <a:noAutofit/>
        </a:bodyPr>
        <a:lstStyle/>
        <a:p>
          <a:pPr marL="0" lvl="0" indent="0" algn="l" defTabSz="666750">
            <a:lnSpc>
              <a:spcPct val="90000"/>
            </a:lnSpc>
            <a:spcBef>
              <a:spcPct val="0"/>
            </a:spcBef>
            <a:spcAft>
              <a:spcPct val="35000"/>
            </a:spcAft>
            <a:buNone/>
          </a:pPr>
          <a:r>
            <a:rPr lang="en-US" sz="1500" b="1" u="sng" kern="1200" baseline="0" dirty="0"/>
            <a:t>Interpersonal relationships</a:t>
          </a:r>
          <a:endParaRPr lang="en-US" sz="1500" b="1" u="sng" kern="1200" dirty="0"/>
        </a:p>
      </dsp:txBody>
      <dsp:txXfrm>
        <a:off x="463275" y="3518945"/>
        <a:ext cx="6255298" cy="266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5AA1A6-13CD-4054-A855-096A004178CD}">
      <dsp:nvSpPr>
        <dsp:cNvPr id="0" name=""/>
        <dsp:cNvSpPr/>
      </dsp:nvSpPr>
      <dsp:spPr>
        <a:xfrm>
          <a:off x="0" y="406"/>
          <a:ext cx="8745583" cy="951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83FB4-E9DF-425B-BD6E-0553D60BDB4B}">
      <dsp:nvSpPr>
        <dsp:cNvPr id="0" name=""/>
        <dsp:cNvSpPr/>
      </dsp:nvSpPr>
      <dsp:spPr>
        <a:xfrm>
          <a:off x="287862" y="214519"/>
          <a:ext cx="523386" cy="52338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10843-38D0-4942-AC01-E29F8A8DACA9}">
      <dsp:nvSpPr>
        <dsp:cNvPr id="0" name=""/>
        <dsp:cNvSpPr/>
      </dsp:nvSpPr>
      <dsp:spPr>
        <a:xfrm>
          <a:off x="1099111" y="406"/>
          <a:ext cx="7646471" cy="951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12" tIns="100712" rIns="100712" bIns="100712" numCol="1" spcCol="1270" anchor="ctr" anchorCtr="0">
          <a:noAutofit/>
        </a:bodyPr>
        <a:lstStyle/>
        <a:p>
          <a:pPr marL="0" lvl="0" indent="0" algn="l" defTabSz="1111250">
            <a:lnSpc>
              <a:spcPct val="90000"/>
            </a:lnSpc>
            <a:spcBef>
              <a:spcPct val="0"/>
            </a:spcBef>
            <a:spcAft>
              <a:spcPct val="35000"/>
            </a:spcAft>
            <a:buNone/>
          </a:pPr>
          <a:r>
            <a:rPr lang="en-US" sz="2500" b="1" kern="1200"/>
            <a:t>Understanding the job duties (roles) assigned to or expected of us</a:t>
          </a:r>
        </a:p>
      </dsp:txBody>
      <dsp:txXfrm>
        <a:off x="1099111" y="406"/>
        <a:ext cx="7646471" cy="951611"/>
      </dsp:txXfrm>
    </dsp:sp>
    <dsp:sp modelId="{24C44883-5AF0-4775-A38E-04BB54C5433F}">
      <dsp:nvSpPr>
        <dsp:cNvPr id="0" name=""/>
        <dsp:cNvSpPr/>
      </dsp:nvSpPr>
      <dsp:spPr>
        <a:xfrm>
          <a:off x="0" y="1189921"/>
          <a:ext cx="8745583" cy="951611"/>
        </a:xfrm>
        <a:prstGeom prst="roundRect">
          <a:avLst>
            <a:gd name="adj" fmla="val 10000"/>
          </a:avLst>
        </a:prstGeom>
        <a:solidFill>
          <a:schemeClr val="accent5">
            <a:hueOff val="-733520"/>
            <a:satOff val="4625"/>
            <a:lumOff val="-2745"/>
            <a:alphaOff val="0"/>
          </a:schemeClr>
        </a:solidFill>
        <a:ln>
          <a:noFill/>
        </a:ln>
        <a:effectLst/>
      </dsp:spPr>
      <dsp:style>
        <a:lnRef idx="0">
          <a:scrgbClr r="0" g="0" b="0"/>
        </a:lnRef>
        <a:fillRef idx="1">
          <a:scrgbClr r="0" g="0" b="0"/>
        </a:fillRef>
        <a:effectRef idx="0">
          <a:scrgbClr r="0" g="0" b="0"/>
        </a:effectRef>
        <a:fontRef idx="minor"/>
      </dsp:style>
    </dsp:sp>
    <dsp:sp modelId="{B1225162-03C6-4379-905A-6CE1FA2394AE}">
      <dsp:nvSpPr>
        <dsp:cNvPr id="0" name=""/>
        <dsp:cNvSpPr/>
      </dsp:nvSpPr>
      <dsp:spPr>
        <a:xfrm>
          <a:off x="287862" y="1404033"/>
          <a:ext cx="523386" cy="5233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257CE-D07C-42D0-8ABD-F9E3CB7FE81E}">
      <dsp:nvSpPr>
        <dsp:cNvPr id="0" name=""/>
        <dsp:cNvSpPr/>
      </dsp:nvSpPr>
      <dsp:spPr>
        <a:xfrm>
          <a:off x="1099111" y="1189921"/>
          <a:ext cx="3935512" cy="951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12" tIns="100712" rIns="100712" bIns="100712" numCol="1" spcCol="1270" anchor="ctr" anchorCtr="0">
          <a:noAutofit/>
        </a:bodyPr>
        <a:lstStyle/>
        <a:p>
          <a:pPr marL="0" lvl="0" indent="0" algn="l" defTabSz="1111250">
            <a:lnSpc>
              <a:spcPct val="90000"/>
            </a:lnSpc>
            <a:spcBef>
              <a:spcPct val="0"/>
            </a:spcBef>
            <a:spcAft>
              <a:spcPct val="35000"/>
            </a:spcAft>
            <a:buNone/>
          </a:pPr>
          <a:r>
            <a:rPr lang="en-US" sz="2500" kern="1200"/>
            <a:t>Greater role clarity exists when one understands:</a:t>
          </a:r>
        </a:p>
      </dsp:txBody>
      <dsp:txXfrm>
        <a:off x="1099111" y="1189921"/>
        <a:ext cx="3935512" cy="951611"/>
      </dsp:txXfrm>
    </dsp:sp>
    <dsp:sp modelId="{F7E66EC2-D579-4D3D-AEAB-ECCB096F706A}">
      <dsp:nvSpPr>
        <dsp:cNvPr id="0" name=""/>
        <dsp:cNvSpPr/>
      </dsp:nvSpPr>
      <dsp:spPr>
        <a:xfrm>
          <a:off x="5034623" y="1189921"/>
          <a:ext cx="3710959" cy="951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12" tIns="100712" rIns="100712" bIns="100712" numCol="1" spcCol="1270" anchor="ctr" anchorCtr="0">
          <a:noAutofit/>
        </a:bodyPr>
        <a:lstStyle/>
        <a:p>
          <a:pPr marL="0" lvl="0" indent="0" algn="l" defTabSz="622300">
            <a:lnSpc>
              <a:spcPct val="90000"/>
            </a:lnSpc>
            <a:spcBef>
              <a:spcPct val="0"/>
            </a:spcBef>
            <a:spcAft>
              <a:spcPct val="35000"/>
            </a:spcAft>
            <a:buNone/>
          </a:pPr>
          <a:r>
            <a:rPr lang="en-US" sz="1400" kern="1200"/>
            <a:t>Tasks or accountable consequences</a:t>
          </a:r>
        </a:p>
        <a:p>
          <a:pPr marL="0" lvl="0" indent="0" algn="l" defTabSz="622300">
            <a:lnSpc>
              <a:spcPct val="90000"/>
            </a:lnSpc>
            <a:spcBef>
              <a:spcPct val="0"/>
            </a:spcBef>
            <a:spcAft>
              <a:spcPct val="35000"/>
            </a:spcAft>
            <a:buNone/>
          </a:pPr>
          <a:r>
            <a:rPr lang="en-US" sz="1400" kern="1200"/>
            <a:t>Task/performance priorities</a:t>
          </a:r>
        </a:p>
        <a:p>
          <a:pPr marL="0" lvl="0" indent="0" algn="l" defTabSz="622300">
            <a:lnSpc>
              <a:spcPct val="90000"/>
            </a:lnSpc>
            <a:spcBef>
              <a:spcPct val="0"/>
            </a:spcBef>
            <a:spcAft>
              <a:spcPct val="35000"/>
            </a:spcAft>
            <a:buNone/>
          </a:pPr>
          <a:r>
            <a:rPr lang="en-US" sz="1400" kern="1200"/>
            <a:t>Preferred behaviors/procedures</a:t>
          </a:r>
        </a:p>
      </dsp:txBody>
      <dsp:txXfrm>
        <a:off x="5034623" y="1189921"/>
        <a:ext cx="3710959" cy="951611"/>
      </dsp:txXfrm>
    </dsp:sp>
    <dsp:sp modelId="{9A94B692-8CDC-4CF5-8EF7-423A9E32EE0C}">
      <dsp:nvSpPr>
        <dsp:cNvPr id="0" name=""/>
        <dsp:cNvSpPr/>
      </dsp:nvSpPr>
      <dsp:spPr>
        <a:xfrm>
          <a:off x="0" y="2379435"/>
          <a:ext cx="8745583" cy="951611"/>
        </a:xfrm>
        <a:prstGeom prst="roundRect">
          <a:avLst>
            <a:gd name="adj" fmla="val 10000"/>
          </a:avLst>
        </a:prstGeom>
        <a:solidFill>
          <a:schemeClr val="accent5">
            <a:hueOff val="-1467040"/>
            <a:satOff val="9249"/>
            <a:lumOff val="-5490"/>
            <a:alphaOff val="0"/>
          </a:schemeClr>
        </a:solidFill>
        <a:ln>
          <a:noFill/>
        </a:ln>
        <a:effectLst/>
      </dsp:spPr>
      <dsp:style>
        <a:lnRef idx="0">
          <a:scrgbClr r="0" g="0" b="0"/>
        </a:lnRef>
        <a:fillRef idx="1">
          <a:scrgbClr r="0" g="0" b="0"/>
        </a:fillRef>
        <a:effectRef idx="0">
          <a:scrgbClr r="0" g="0" b="0"/>
        </a:effectRef>
        <a:fontRef idx="minor"/>
      </dsp:style>
    </dsp:sp>
    <dsp:sp modelId="{C81A927C-032B-4B10-9861-F63C882B48B3}">
      <dsp:nvSpPr>
        <dsp:cNvPr id="0" name=""/>
        <dsp:cNvSpPr/>
      </dsp:nvSpPr>
      <dsp:spPr>
        <a:xfrm>
          <a:off x="287862" y="2593548"/>
          <a:ext cx="523386" cy="5233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11BAF-BF1E-4E78-B9B4-1DEB02D15C97}">
      <dsp:nvSpPr>
        <dsp:cNvPr id="0" name=""/>
        <dsp:cNvSpPr/>
      </dsp:nvSpPr>
      <dsp:spPr>
        <a:xfrm>
          <a:off x="1099111" y="2379435"/>
          <a:ext cx="3935512" cy="951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12" tIns="100712" rIns="100712" bIns="100712" numCol="1" spcCol="1270" anchor="ctr" anchorCtr="0">
          <a:noAutofit/>
        </a:bodyPr>
        <a:lstStyle/>
        <a:p>
          <a:pPr marL="0" lvl="0" indent="0" algn="l" defTabSz="1111250">
            <a:lnSpc>
              <a:spcPct val="90000"/>
            </a:lnSpc>
            <a:spcBef>
              <a:spcPct val="0"/>
            </a:spcBef>
            <a:spcAft>
              <a:spcPct val="35000"/>
            </a:spcAft>
            <a:buNone/>
          </a:pPr>
          <a:r>
            <a:rPr lang="en-US" sz="2500" kern="1200"/>
            <a:t>Benefits of role clarity:</a:t>
          </a:r>
        </a:p>
      </dsp:txBody>
      <dsp:txXfrm>
        <a:off x="1099111" y="2379435"/>
        <a:ext cx="3935512" cy="951611"/>
      </dsp:txXfrm>
    </dsp:sp>
    <dsp:sp modelId="{EF5A100A-41FA-49B4-9085-A3C536970477}">
      <dsp:nvSpPr>
        <dsp:cNvPr id="0" name=""/>
        <dsp:cNvSpPr/>
      </dsp:nvSpPr>
      <dsp:spPr>
        <a:xfrm>
          <a:off x="5034623" y="2379435"/>
          <a:ext cx="3710959" cy="951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12" tIns="100712" rIns="100712" bIns="100712" numCol="1" spcCol="1270" anchor="ctr" anchorCtr="0">
          <a:noAutofit/>
        </a:bodyPr>
        <a:lstStyle/>
        <a:p>
          <a:pPr marL="0" lvl="0" indent="0" algn="l" defTabSz="622300">
            <a:lnSpc>
              <a:spcPct val="90000"/>
            </a:lnSpc>
            <a:spcBef>
              <a:spcPct val="0"/>
            </a:spcBef>
            <a:spcAft>
              <a:spcPct val="35000"/>
            </a:spcAft>
            <a:buNone/>
          </a:pPr>
          <a:r>
            <a:rPr lang="en-US" sz="1400" kern="1200"/>
            <a:t>Better job performance</a:t>
          </a:r>
        </a:p>
        <a:p>
          <a:pPr marL="0" lvl="0" indent="0" algn="l" defTabSz="622300">
            <a:lnSpc>
              <a:spcPct val="90000"/>
            </a:lnSpc>
            <a:spcBef>
              <a:spcPct val="0"/>
            </a:spcBef>
            <a:spcAft>
              <a:spcPct val="35000"/>
            </a:spcAft>
            <a:buNone/>
          </a:pPr>
          <a:r>
            <a:rPr lang="en-US" sz="1400" kern="1200"/>
            <a:t>Better coordination with others</a:t>
          </a:r>
        </a:p>
        <a:p>
          <a:pPr marL="0" lvl="0" indent="0" algn="l" defTabSz="622300">
            <a:lnSpc>
              <a:spcPct val="90000"/>
            </a:lnSpc>
            <a:spcBef>
              <a:spcPct val="0"/>
            </a:spcBef>
            <a:spcAft>
              <a:spcPct val="35000"/>
            </a:spcAft>
            <a:buNone/>
          </a:pPr>
          <a:r>
            <a:rPr lang="en-US" sz="1400" kern="1200"/>
            <a:t>Higher motivation</a:t>
          </a:r>
        </a:p>
      </dsp:txBody>
      <dsp:txXfrm>
        <a:off x="5034623" y="2379435"/>
        <a:ext cx="3710959" cy="951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6AC96-08FE-E949-8A9F-465C4242FA31}">
      <dsp:nvSpPr>
        <dsp:cNvPr id="0" name=""/>
        <dsp:cNvSpPr/>
      </dsp:nvSpPr>
      <dsp:spPr>
        <a:xfrm>
          <a:off x="720089" y="0"/>
          <a:ext cx="8161020" cy="327279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39797E7-4305-AB4C-B767-0B6E176E5003}">
      <dsp:nvSpPr>
        <dsp:cNvPr id="0" name=""/>
        <dsp:cNvSpPr/>
      </dsp:nvSpPr>
      <dsp:spPr>
        <a:xfrm>
          <a:off x="3677" y="981836"/>
          <a:ext cx="1843384" cy="1309116"/>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Assess needs for training </a:t>
          </a:r>
          <a:endParaRPr lang="en-US" sz="2400" kern="1200"/>
        </a:p>
      </dsp:txBody>
      <dsp:txXfrm>
        <a:off x="67583" y="1045742"/>
        <a:ext cx="1715572" cy="1181304"/>
      </dsp:txXfrm>
    </dsp:sp>
    <dsp:sp modelId="{477E3F59-9056-7B40-A5C5-38F76EA3F32C}">
      <dsp:nvSpPr>
        <dsp:cNvPr id="0" name=""/>
        <dsp:cNvSpPr/>
      </dsp:nvSpPr>
      <dsp:spPr>
        <a:xfrm>
          <a:off x="1941292" y="981836"/>
          <a:ext cx="1843384" cy="1309116"/>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Ensure readiness for training</a:t>
          </a:r>
          <a:endParaRPr lang="en-US" sz="2400" kern="1200"/>
        </a:p>
      </dsp:txBody>
      <dsp:txXfrm>
        <a:off x="2005198" y="1045742"/>
        <a:ext cx="1715572" cy="1181304"/>
      </dsp:txXfrm>
    </dsp:sp>
    <dsp:sp modelId="{9047C258-4B48-7E48-BE41-964D59D786F3}">
      <dsp:nvSpPr>
        <dsp:cNvPr id="0" name=""/>
        <dsp:cNvSpPr/>
      </dsp:nvSpPr>
      <dsp:spPr>
        <a:xfrm>
          <a:off x="3878907" y="981836"/>
          <a:ext cx="1843384" cy="1309116"/>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Plan training program</a:t>
          </a:r>
          <a:endParaRPr lang="en-US" sz="2400" kern="1200"/>
        </a:p>
      </dsp:txBody>
      <dsp:txXfrm>
        <a:off x="3942813" y="1045742"/>
        <a:ext cx="1715572" cy="1181304"/>
      </dsp:txXfrm>
    </dsp:sp>
    <dsp:sp modelId="{84B91CD7-137C-8D4F-9AFC-D9AAA393FC4E}">
      <dsp:nvSpPr>
        <dsp:cNvPr id="0" name=""/>
        <dsp:cNvSpPr/>
      </dsp:nvSpPr>
      <dsp:spPr>
        <a:xfrm>
          <a:off x="5816522" y="981836"/>
          <a:ext cx="1843384" cy="1309116"/>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Implement training program</a:t>
          </a:r>
          <a:endParaRPr lang="en-US" sz="2400" kern="1200"/>
        </a:p>
      </dsp:txBody>
      <dsp:txXfrm>
        <a:off x="5880428" y="1045742"/>
        <a:ext cx="1715572" cy="1181304"/>
      </dsp:txXfrm>
    </dsp:sp>
    <dsp:sp modelId="{776275D5-DA24-8C44-A9BE-C20A174E0246}">
      <dsp:nvSpPr>
        <dsp:cNvPr id="0" name=""/>
        <dsp:cNvSpPr/>
      </dsp:nvSpPr>
      <dsp:spPr>
        <a:xfrm>
          <a:off x="7754138" y="981836"/>
          <a:ext cx="1843384" cy="1309116"/>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Evaluate results of training</a:t>
          </a:r>
          <a:endParaRPr lang="en-US" sz="2400" kern="1200"/>
        </a:p>
      </dsp:txBody>
      <dsp:txXfrm>
        <a:off x="7818044" y="1045742"/>
        <a:ext cx="1715572" cy="11813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64E57-2B61-604F-BEBD-E5B15D1ADB23}">
      <dsp:nvSpPr>
        <dsp:cNvPr id="0" name=""/>
        <dsp:cNvSpPr/>
      </dsp:nvSpPr>
      <dsp:spPr>
        <a:xfrm>
          <a:off x="0" y="0"/>
          <a:ext cx="8977312"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5D366-BC99-B647-9418-3FB3B88E8C66}">
      <dsp:nvSpPr>
        <dsp:cNvPr id="0" name=""/>
        <dsp:cNvSpPr/>
      </dsp:nvSpPr>
      <dsp:spPr>
        <a:xfrm>
          <a:off x="0" y="0"/>
          <a:ext cx="3104914" cy="3141663"/>
        </a:xfrm>
        <a:prstGeom prst="rect">
          <a:avLst/>
        </a:prstGeom>
        <a:solidFill>
          <a:schemeClr val="accent1">
            <a:tint val="40000"/>
            <a:hueOff val="0"/>
            <a:satOff val="0"/>
            <a:lumOff val="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u="sng" kern="1200" baseline="0" dirty="0"/>
            <a:t>Needs assessment</a:t>
          </a:r>
          <a:r>
            <a:rPr lang="en-US" sz="2300" kern="1200" baseline="0" dirty="0"/>
            <a:t>: the process of evaluating the organization, individual employees, and employees’ tasks to determine what kinds of training, if any, are necessary</a:t>
          </a:r>
          <a:endParaRPr lang="en-US" sz="2300" kern="1200" dirty="0"/>
        </a:p>
      </dsp:txBody>
      <dsp:txXfrm>
        <a:off x="0" y="0"/>
        <a:ext cx="3104914" cy="3141663"/>
      </dsp:txXfrm>
    </dsp:sp>
    <dsp:sp modelId="{7AD7013E-1055-AB4E-868A-A85C5EB4E4A6}">
      <dsp:nvSpPr>
        <dsp:cNvPr id="0" name=""/>
        <dsp:cNvSpPr/>
      </dsp:nvSpPr>
      <dsp:spPr>
        <a:xfrm>
          <a:off x="3214851" y="49088"/>
          <a:ext cx="5753369" cy="98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1" kern="1200" baseline="0"/>
            <a:t>Organization analysis: What is the context in which training will occur?</a:t>
          </a:r>
          <a:endParaRPr lang="en-US" sz="2800" kern="1200"/>
        </a:p>
      </dsp:txBody>
      <dsp:txXfrm>
        <a:off x="3214851" y="49088"/>
        <a:ext cx="5753369" cy="981769"/>
      </dsp:txXfrm>
    </dsp:sp>
    <dsp:sp modelId="{EEDD03E8-04AA-9B49-962D-0A1C4ED08327}">
      <dsp:nvSpPr>
        <dsp:cNvPr id="0" name=""/>
        <dsp:cNvSpPr/>
      </dsp:nvSpPr>
      <dsp:spPr>
        <a:xfrm>
          <a:off x="3104914" y="1030858"/>
          <a:ext cx="586330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2D3006-E2AB-F34D-8D79-ACD3DE34D306}">
      <dsp:nvSpPr>
        <dsp:cNvPr id="0" name=""/>
        <dsp:cNvSpPr/>
      </dsp:nvSpPr>
      <dsp:spPr>
        <a:xfrm>
          <a:off x="3214851" y="1079946"/>
          <a:ext cx="5753369" cy="98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1" kern="1200" baseline="0"/>
            <a:t>Person analysis: Who needs training?</a:t>
          </a:r>
          <a:endParaRPr lang="en-US" sz="2800" kern="1200"/>
        </a:p>
      </dsp:txBody>
      <dsp:txXfrm>
        <a:off x="3214851" y="1079946"/>
        <a:ext cx="5753369" cy="981769"/>
      </dsp:txXfrm>
    </dsp:sp>
    <dsp:sp modelId="{608F0D7E-B72D-D347-BF6F-9155C9989081}">
      <dsp:nvSpPr>
        <dsp:cNvPr id="0" name=""/>
        <dsp:cNvSpPr/>
      </dsp:nvSpPr>
      <dsp:spPr>
        <a:xfrm>
          <a:off x="3104914" y="2061716"/>
          <a:ext cx="586330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A1B1E-9E20-DF44-9484-B38D65DCF8B9}">
      <dsp:nvSpPr>
        <dsp:cNvPr id="0" name=""/>
        <dsp:cNvSpPr/>
      </dsp:nvSpPr>
      <dsp:spPr>
        <a:xfrm>
          <a:off x="3214851" y="2110804"/>
          <a:ext cx="5753369" cy="98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1" kern="1200" baseline="0"/>
            <a:t>Task analysis: What subjects should the training cover?</a:t>
          </a:r>
          <a:endParaRPr lang="en-US" sz="2800" kern="1200"/>
        </a:p>
      </dsp:txBody>
      <dsp:txXfrm>
        <a:off x="3214851" y="2110804"/>
        <a:ext cx="5753369" cy="981769"/>
      </dsp:txXfrm>
    </dsp:sp>
    <dsp:sp modelId="{EEAB7260-986D-9A43-A21B-0F942786E5C3}">
      <dsp:nvSpPr>
        <dsp:cNvPr id="0" name=""/>
        <dsp:cNvSpPr/>
      </dsp:nvSpPr>
      <dsp:spPr>
        <a:xfrm>
          <a:off x="3104914" y="3092574"/>
          <a:ext cx="586330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C90AE-79DE-FD4D-9BED-EF75F801E371}">
      <dsp:nvSpPr>
        <dsp:cNvPr id="0" name=""/>
        <dsp:cNvSpPr/>
      </dsp:nvSpPr>
      <dsp:spPr>
        <a:xfrm>
          <a:off x="0" y="94253"/>
          <a:ext cx="5401492" cy="551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Employee readiness characteristics</a:t>
          </a:r>
          <a:endParaRPr lang="en-US" sz="2300" kern="1200"/>
        </a:p>
      </dsp:txBody>
      <dsp:txXfrm>
        <a:off x="26930" y="121183"/>
        <a:ext cx="5347632" cy="497795"/>
      </dsp:txXfrm>
    </dsp:sp>
    <dsp:sp modelId="{3E168399-1E86-A147-A5B4-5E77B0A7F589}">
      <dsp:nvSpPr>
        <dsp:cNvPr id="0" name=""/>
        <dsp:cNvSpPr/>
      </dsp:nvSpPr>
      <dsp:spPr>
        <a:xfrm>
          <a:off x="0" y="645908"/>
          <a:ext cx="5401492" cy="238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9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i="1" kern="1200" baseline="0"/>
            <a:t>Basic learning skills, especially cognitive ability</a:t>
          </a:r>
          <a:endParaRPr lang="en-US" sz="1800" kern="1200"/>
        </a:p>
        <a:p>
          <a:pPr marL="171450" lvl="1" indent="-171450" algn="l" defTabSz="800100">
            <a:lnSpc>
              <a:spcPct val="90000"/>
            </a:lnSpc>
            <a:spcBef>
              <a:spcPct val="0"/>
            </a:spcBef>
            <a:spcAft>
              <a:spcPct val="20000"/>
            </a:spcAft>
            <a:buChar char="•"/>
          </a:pPr>
          <a:r>
            <a:rPr lang="en-US" sz="1800" i="1" kern="1200" baseline="0"/>
            <a:t>High motivation to learn</a:t>
          </a:r>
          <a:endParaRPr lang="en-US" sz="1800" kern="1200"/>
        </a:p>
        <a:p>
          <a:pPr marL="342900" lvl="2" indent="-171450" algn="l" defTabSz="800100">
            <a:lnSpc>
              <a:spcPct val="90000"/>
            </a:lnSpc>
            <a:spcBef>
              <a:spcPct val="0"/>
            </a:spcBef>
            <a:spcAft>
              <a:spcPct val="20000"/>
            </a:spcAft>
            <a:buChar char="•"/>
          </a:pPr>
          <a:r>
            <a:rPr lang="en-US" sz="1800" kern="1200"/>
            <a:t>Believe they are able to learn</a:t>
          </a:r>
        </a:p>
        <a:p>
          <a:pPr marL="342900" lvl="2" indent="-171450" algn="l" defTabSz="800100">
            <a:lnSpc>
              <a:spcPct val="90000"/>
            </a:lnSpc>
            <a:spcBef>
              <a:spcPct val="0"/>
            </a:spcBef>
            <a:spcAft>
              <a:spcPct val="20000"/>
            </a:spcAft>
            <a:buChar char="•"/>
          </a:pPr>
          <a:r>
            <a:rPr lang="en-US" sz="1800" kern="1200"/>
            <a:t>See potential benefits</a:t>
          </a:r>
        </a:p>
        <a:p>
          <a:pPr marL="342900" lvl="2" indent="-171450" algn="l" defTabSz="800100">
            <a:lnSpc>
              <a:spcPct val="90000"/>
            </a:lnSpc>
            <a:spcBef>
              <a:spcPct val="0"/>
            </a:spcBef>
            <a:spcAft>
              <a:spcPct val="20000"/>
            </a:spcAft>
            <a:buChar char="•"/>
          </a:pPr>
          <a:r>
            <a:rPr lang="en-US" sz="1800" kern="1200"/>
            <a:t>Aware of need to learn</a:t>
          </a:r>
        </a:p>
        <a:p>
          <a:pPr marL="342900" lvl="2" indent="-171450" algn="l" defTabSz="800100">
            <a:lnSpc>
              <a:spcPct val="90000"/>
            </a:lnSpc>
            <a:spcBef>
              <a:spcPct val="0"/>
            </a:spcBef>
            <a:spcAft>
              <a:spcPct val="20000"/>
            </a:spcAft>
            <a:buChar char="•"/>
          </a:pPr>
          <a:r>
            <a:rPr lang="en-US" sz="1800" kern="1200"/>
            <a:t>See a fit between training and career goals</a:t>
          </a:r>
        </a:p>
        <a:p>
          <a:pPr marL="342900" lvl="2" indent="-171450" algn="l" defTabSz="800100">
            <a:lnSpc>
              <a:spcPct val="90000"/>
            </a:lnSpc>
            <a:spcBef>
              <a:spcPct val="0"/>
            </a:spcBef>
            <a:spcAft>
              <a:spcPct val="20000"/>
            </a:spcAft>
            <a:buChar char="•"/>
          </a:pPr>
          <a:r>
            <a:rPr lang="en-US" sz="1800" kern="1200"/>
            <a:t>Have basic skills necessary for participation in training</a:t>
          </a:r>
        </a:p>
      </dsp:txBody>
      <dsp:txXfrm>
        <a:off x="0" y="645908"/>
        <a:ext cx="5401492" cy="2380500"/>
      </dsp:txXfrm>
    </dsp:sp>
    <dsp:sp modelId="{7416C9EF-137C-5343-973B-316F6484DE3C}">
      <dsp:nvSpPr>
        <dsp:cNvPr id="0" name=""/>
        <dsp:cNvSpPr/>
      </dsp:nvSpPr>
      <dsp:spPr>
        <a:xfrm>
          <a:off x="0" y="3026408"/>
          <a:ext cx="5401492" cy="551655"/>
        </a:xfrm>
        <a:prstGeom prst="roundRect">
          <a:avLst/>
        </a:prstGeom>
        <a:solidFill>
          <a:schemeClr val="accent2">
            <a:hueOff val="-1499373"/>
            <a:satOff val="-475"/>
            <a:lumOff val="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Work environment</a:t>
          </a:r>
          <a:endParaRPr lang="en-US" sz="2300" kern="1200" dirty="0"/>
        </a:p>
      </dsp:txBody>
      <dsp:txXfrm>
        <a:off x="26930" y="3053338"/>
        <a:ext cx="5347632" cy="497795"/>
      </dsp:txXfrm>
    </dsp:sp>
    <dsp:sp modelId="{CD21821D-8C66-C242-9F9A-97054E55DB04}">
      <dsp:nvSpPr>
        <dsp:cNvPr id="0" name=""/>
        <dsp:cNvSpPr/>
      </dsp:nvSpPr>
      <dsp:spPr>
        <a:xfrm>
          <a:off x="0" y="3578063"/>
          <a:ext cx="5401492" cy="1356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9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u="sng" kern="1200"/>
            <a:t>Situational constraints</a:t>
          </a:r>
          <a:r>
            <a:rPr lang="en-US" sz="1800" kern="1200"/>
            <a:t>: limits on training's effectiveness that arise from the situation or conditions in the organization</a:t>
          </a:r>
          <a:endParaRPr lang="en-US" sz="1800" kern="1200" dirty="0"/>
        </a:p>
        <a:p>
          <a:pPr marL="171450" lvl="1" indent="-171450" algn="l" defTabSz="800100">
            <a:lnSpc>
              <a:spcPct val="90000"/>
            </a:lnSpc>
            <a:spcBef>
              <a:spcPct val="0"/>
            </a:spcBef>
            <a:spcAft>
              <a:spcPct val="20000"/>
            </a:spcAft>
            <a:buChar char="•"/>
          </a:pPr>
          <a:r>
            <a:rPr lang="en-US" sz="1800" u="sng" kern="1200"/>
            <a:t>Social support</a:t>
          </a:r>
          <a:r>
            <a:rPr lang="en-US" sz="1800" kern="1200"/>
            <a:t>: the ways the organization's people encourage training</a:t>
          </a:r>
          <a:endParaRPr lang="en-US" sz="1800" kern="1200" dirty="0"/>
        </a:p>
      </dsp:txBody>
      <dsp:txXfrm>
        <a:off x="0" y="3578063"/>
        <a:ext cx="5401492" cy="13568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8E281-6A12-A84F-B991-2243FF269BD0}">
      <dsp:nvSpPr>
        <dsp:cNvPr id="0" name=""/>
        <dsp:cNvSpPr/>
      </dsp:nvSpPr>
      <dsp:spPr>
        <a:xfrm>
          <a:off x="923136" y="1418"/>
          <a:ext cx="5913231" cy="660805"/>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baseline="0" dirty="0"/>
            <a:t>Effective training objectives:</a:t>
          </a:r>
          <a:endParaRPr lang="en-US" sz="3700" kern="1200" dirty="0"/>
        </a:p>
      </dsp:txBody>
      <dsp:txXfrm>
        <a:off x="942490" y="20772"/>
        <a:ext cx="5874523" cy="622097"/>
      </dsp:txXfrm>
    </dsp:sp>
    <dsp:sp modelId="{BF8BB606-089C-704A-B082-742DA4D110A4}">
      <dsp:nvSpPr>
        <dsp:cNvPr id="0" name=""/>
        <dsp:cNvSpPr/>
      </dsp:nvSpPr>
      <dsp:spPr>
        <a:xfrm>
          <a:off x="1514460" y="662223"/>
          <a:ext cx="591323" cy="495604"/>
        </a:xfrm>
        <a:custGeom>
          <a:avLst/>
          <a:gdLst/>
          <a:ahLst/>
          <a:cxnLst/>
          <a:rect l="0" t="0" r="0" b="0"/>
          <a:pathLst>
            <a:path>
              <a:moveTo>
                <a:pt x="0" y="0"/>
              </a:moveTo>
              <a:lnTo>
                <a:pt x="0" y="495604"/>
              </a:lnTo>
              <a:lnTo>
                <a:pt x="591323" y="495604"/>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B86B08-47E5-074E-A7AB-C4BDDFA8E2C8}">
      <dsp:nvSpPr>
        <dsp:cNvPr id="0" name=""/>
        <dsp:cNvSpPr/>
      </dsp:nvSpPr>
      <dsp:spPr>
        <a:xfrm>
          <a:off x="2105783" y="827425"/>
          <a:ext cx="5948391" cy="660805"/>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i="1" kern="1200" baseline="0" dirty="0"/>
            <a:t>Include a statement of what the employee is expected to do, the quality or level of performance that is acceptable, and the conditions under which the employee is to apply what he or she learned</a:t>
          </a:r>
          <a:endParaRPr lang="en-US" sz="1400" kern="1200" dirty="0"/>
        </a:p>
      </dsp:txBody>
      <dsp:txXfrm>
        <a:off x="2125137" y="846779"/>
        <a:ext cx="5909683" cy="622097"/>
      </dsp:txXfrm>
    </dsp:sp>
    <dsp:sp modelId="{728B8BED-A3F0-E84D-B1EF-6436CA0A9FCF}">
      <dsp:nvSpPr>
        <dsp:cNvPr id="0" name=""/>
        <dsp:cNvSpPr/>
      </dsp:nvSpPr>
      <dsp:spPr>
        <a:xfrm>
          <a:off x="1514460" y="662223"/>
          <a:ext cx="591323" cy="1321611"/>
        </a:xfrm>
        <a:custGeom>
          <a:avLst/>
          <a:gdLst/>
          <a:ahLst/>
          <a:cxnLst/>
          <a:rect l="0" t="0" r="0" b="0"/>
          <a:pathLst>
            <a:path>
              <a:moveTo>
                <a:pt x="0" y="0"/>
              </a:moveTo>
              <a:lnTo>
                <a:pt x="0" y="1321611"/>
              </a:lnTo>
              <a:lnTo>
                <a:pt x="591323" y="1321611"/>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A69D31-B039-BF4C-93B0-B0F22579251A}">
      <dsp:nvSpPr>
        <dsp:cNvPr id="0" name=""/>
        <dsp:cNvSpPr/>
      </dsp:nvSpPr>
      <dsp:spPr>
        <a:xfrm>
          <a:off x="2105783" y="1653432"/>
          <a:ext cx="5948391" cy="660805"/>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i="1" kern="1200" baseline="0" dirty="0"/>
            <a:t>Include performance standards that are measurable</a:t>
          </a:r>
          <a:endParaRPr lang="en-US" sz="1400" kern="1200" dirty="0"/>
        </a:p>
      </dsp:txBody>
      <dsp:txXfrm>
        <a:off x="2125137" y="1672786"/>
        <a:ext cx="5909683" cy="622097"/>
      </dsp:txXfrm>
    </dsp:sp>
    <dsp:sp modelId="{827976E6-326A-534C-A769-100B789AC4C6}">
      <dsp:nvSpPr>
        <dsp:cNvPr id="0" name=""/>
        <dsp:cNvSpPr/>
      </dsp:nvSpPr>
      <dsp:spPr>
        <a:xfrm>
          <a:off x="1514460" y="662223"/>
          <a:ext cx="591323" cy="2147618"/>
        </a:xfrm>
        <a:custGeom>
          <a:avLst/>
          <a:gdLst/>
          <a:ahLst/>
          <a:cxnLst/>
          <a:rect l="0" t="0" r="0" b="0"/>
          <a:pathLst>
            <a:path>
              <a:moveTo>
                <a:pt x="0" y="0"/>
              </a:moveTo>
              <a:lnTo>
                <a:pt x="0" y="2147618"/>
              </a:lnTo>
              <a:lnTo>
                <a:pt x="591323" y="2147618"/>
              </a:lnTo>
            </a:path>
          </a:pathLst>
        </a:cu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D76FE4-62CE-504F-95DC-7AA915CC5673}">
      <dsp:nvSpPr>
        <dsp:cNvPr id="0" name=""/>
        <dsp:cNvSpPr/>
      </dsp:nvSpPr>
      <dsp:spPr>
        <a:xfrm>
          <a:off x="2105783" y="2479439"/>
          <a:ext cx="5948391" cy="660805"/>
        </a:xfrm>
        <a:prstGeom prst="roundRect">
          <a:avLst>
            <a:gd name="adj" fmla="val 10000"/>
          </a:avLst>
        </a:prstGeom>
        <a:solidFill>
          <a:schemeClr val="accent4">
            <a:alpha val="90000"/>
            <a:tint val="4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i="1" kern="1200" baseline="0"/>
            <a:t>Identify the resources needed to carry about the desired performance or outcome</a:t>
          </a:r>
          <a:endParaRPr lang="en-US" sz="1400" kern="1200"/>
        </a:p>
      </dsp:txBody>
      <dsp:txXfrm>
        <a:off x="2125137" y="2498793"/>
        <a:ext cx="5909683" cy="6220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98092-04A8-8B44-83E9-A9845A62E5F9}">
      <dsp:nvSpPr>
        <dsp:cNvPr id="0" name=""/>
        <dsp:cNvSpPr/>
      </dsp:nvSpPr>
      <dsp:spPr>
        <a:xfrm>
          <a:off x="42" y="8691"/>
          <a:ext cx="4086681" cy="66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In-House</a:t>
          </a:r>
        </a:p>
      </dsp:txBody>
      <dsp:txXfrm>
        <a:off x="42" y="8691"/>
        <a:ext cx="4086681" cy="662400"/>
      </dsp:txXfrm>
    </dsp:sp>
    <dsp:sp modelId="{8CCB6BF5-D248-0D48-BF76-551A6B371EA9}">
      <dsp:nvSpPr>
        <dsp:cNvPr id="0" name=""/>
        <dsp:cNvSpPr/>
      </dsp:nvSpPr>
      <dsp:spPr>
        <a:xfrm>
          <a:off x="42" y="671091"/>
          <a:ext cx="4086681" cy="265167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Cheaper (likely)</a:t>
          </a:r>
        </a:p>
        <a:p>
          <a:pPr marL="228600" lvl="1" indent="-228600" algn="l" defTabSz="1022350">
            <a:lnSpc>
              <a:spcPct val="90000"/>
            </a:lnSpc>
            <a:spcBef>
              <a:spcPct val="0"/>
            </a:spcBef>
            <a:spcAft>
              <a:spcPct val="15000"/>
            </a:spcAft>
            <a:buChar char="•"/>
          </a:pPr>
          <a:r>
            <a:rPr lang="en-US" sz="2300" kern="1200"/>
            <a:t>Will be more specified to the organization, including job titles, work tasks, and jargon</a:t>
          </a:r>
        </a:p>
        <a:p>
          <a:pPr marL="228600" lvl="1" indent="-228600" algn="l" defTabSz="1022350">
            <a:lnSpc>
              <a:spcPct val="90000"/>
            </a:lnSpc>
            <a:spcBef>
              <a:spcPct val="0"/>
            </a:spcBef>
            <a:spcAft>
              <a:spcPct val="15000"/>
            </a:spcAft>
            <a:buChar char="•"/>
          </a:pPr>
          <a:r>
            <a:rPr lang="en-US" sz="2300" kern="1200"/>
            <a:t>Requires specialized knowledge of how to put together training programs</a:t>
          </a:r>
        </a:p>
      </dsp:txBody>
      <dsp:txXfrm>
        <a:off x="42" y="671091"/>
        <a:ext cx="4086681" cy="2651670"/>
      </dsp:txXfrm>
    </dsp:sp>
    <dsp:sp modelId="{EE4BA36F-68E0-E349-95EC-6B0BB5E4736A}">
      <dsp:nvSpPr>
        <dsp:cNvPr id="0" name=""/>
        <dsp:cNvSpPr/>
      </dsp:nvSpPr>
      <dsp:spPr>
        <a:xfrm>
          <a:off x="4658859" y="8691"/>
          <a:ext cx="4086681" cy="662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Contracted Out</a:t>
          </a:r>
        </a:p>
      </dsp:txBody>
      <dsp:txXfrm>
        <a:off x="4658859" y="8691"/>
        <a:ext cx="4086681" cy="662400"/>
      </dsp:txXfrm>
    </dsp:sp>
    <dsp:sp modelId="{A786447C-0BF5-9840-932A-265AF295D9DC}">
      <dsp:nvSpPr>
        <dsp:cNvPr id="0" name=""/>
        <dsp:cNvSpPr/>
      </dsp:nvSpPr>
      <dsp:spPr>
        <a:xfrm>
          <a:off x="4658859" y="671091"/>
          <a:ext cx="4086681" cy="265167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Can be extremely expensive</a:t>
          </a:r>
        </a:p>
        <a:p>
          <a:pPr marL="228600" lvl="1" indent="-228600" algn="l" defTabSz="1022350">
            <a:lnSpc>
              <a:spcPct val="90000"/>
            </a:lnSpc>
            <a:spcBef>
              <a:spcPct val="0"/>
            </a:spcBef>
            <a:spcAft>
              <a:spcPct val="15000"/>
            </a:spcAft>
            <a:buChar char="•"/>
          </a:pPr>
          <a:r>
            <a:rPr lang="en-US" sz="2300" kern="1200"/>
            <a:t>Do not need to dedicate in-house time to the efforts</a:t>
          </a:r>
        </a:p>
        <a:p>
          <a:pPr marL="228600" lvl="1" indent="-228600" algn="l" defTabSz="1022350">
            <a:lnSpc>
              <a:spcPct val="90000"/>
            </a:lnSpc>
            <a:spcBef>
              <a:spcPct val="0"/>
            </a:spcBef>
            <a:spcAft>
              <a:spcPct val="15000"/>
            </a:spcAft>
            <a:buChar char="•"/>
          </a:pPr>
          <a:r>
            <a:rPr lang="en-US" sz="2300" kern="1200"/>
            <a:t>Still requires an in-house person to coordinate the program</a:t>
          </a:r>
        </a:p>
      </dsp:txBody>
      <dsp:txXfrm>
        <a:off x="4658859" y="671091"/>
        <a:ext cx="4086681" cy="26516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FA47F3-F2DF-9A44-970D-B3B77EACF032}">
      <dsp:nvSpPr>
        <dsp:cNvPr id="0" name=""/>
        <dsp:cNvSpPr/>
      </dsp:nvSpPr>
      <dsp:spPr>
        <a:xfrm>
          <a:off x="0" y="487"/>
          <a:ext cx="49887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90AAE73-D09D-F04A-8582-108EBA391281}">
      <dsp:nvSpPr>
        <dsp:cNvPr id="0" name=""/>
        <dsp:cNvSpPr/>
      </dsp:nvSpPr>
      <dsp:spPr>
        <a:xfrm>
          <a:off x="0" y="487"/>
          <a:ext cx="4988781" cy="79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Learners are engaged in solving real-world problems</a:t>
          </a:r>
        </a:p>
      </dsp:txBody>
      <dsp:txXfrm>
        <a:off x="0" y="487"/>
        <a:ext cx="4988781" cy="799148"/>
      </dsp:txXfrm>
    </dsp:sp>
    <dsp:sp modelId="{28BDBA36-BC42-3F49-837B-742AF4F24578}">
      <dsp:nvSpPr>
        <dsp:cNvPr id="0" name=""/>
        <dsp:cNvSpPr/>
      </dsp:nvSpPr>
      <dsp:spPr>
        <a:xfrm>
          <a:off x="0" y="799635"/>
          <a:ext cx="49887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83F25FC-646C-A044-9C2F-AFBA802D3931}">
      <dsp:nvSpPr>
        <dsp:cNvPr id="0" name=""/>
        <dsp:cNvSpPr/>
      </dsp:nvSpPr>
      <dsp:spPr>
        <a:xfrm>
          <a:off x="0" y="799635"/>
          <a:ext cx="4988781" cy="79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Existing knowledge is activated as a foundation for new knowledge</a:t>
          </a:r>
        </a:p>
      </dsp:txBody>
      <dsp:txXfrm>
        <a:off x="0" y="799635"/>
        <a:ext cx="4988781" cy="799148"/>
      </dsp:txXfrm>
    </dsp:sp>
    <dsp:sp modelId="{6FDA3836-6CE5-6945-8086-0C813E453F31}">
      <dsp:nvSpPr>
        <dsp:cNvPr id="0" name=""/>
        <dsp:cNvSpPr/>
      </dsp:nvSpPr>
      <dsp:spPr>
        <a:xfrm>
          <a:off x="0" y="1598783"/>
          <a:ext cx="49887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BBBFBA7-CF4D-C744-99B1-CC510B907460}">
      <dsp:nvSpPr>
        <dsp:cNvPr id="0" name=""/>
        <dsp:cNvSpPr/>
      </dsp:nvSpPr>
      <dsp:spPr>
        <a:xfrm>
          <a:off x="0" y="1598783"/>
          <a:ext cx="4988781" cy="79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New knowledge is demonstrated to the learner</a:t>
          </a:r>
        </a:p>
      </dsp:txBody>
      <dsp:txXfrm>
        <a:off x="0" y="1598783"/>
        <a:ext cx="4988781" cy="799148"/>
      </dsp:txXfrm>
    </dsp:sp>
    <dsp:sp modelId="{1EDD6ED0-720E-4C41-8E09-2CBABE04CE75}">
      <dsp:nvSpPr>
        <dsp:cNvPr id="0" name=""/>
        <dsp:cNvSpPr/>
      </dsp:nvSpPr>
      <dsp:spPr>
        <a:xfrm>
          <a:off x="0" y="2397932"/>
          <a:ext cx="49887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FD6F133-1F58-744C-AAD9-718CE82B9032}">
      <dsp:nvSpPr>
        <dsp:cNvPr id="0" name=""/>
        <dsp:cNvSpPr/>
      </dsp:nvSpPr>
      <dsp:spPr>
        <a:xfrm>
          <a:off x="0" y="2397932"/>
          <a:ext cx="4988781" cy="79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New knowledge is applied by the learner</a:t>
          </a:r>
        </a:p>
      </dsp:txBody>
      <dsp:txXfrm>
        <a:off x="0" y="2397932"/>
        <a:ext cx="4988781" cy="799148"/>
      </dsp:txXfrm>
    </dsp:sp>
    <dsp:sp modelId="{EE7AC0C0-8B91-DD43-91CA-77CA4DE1D77D}">
      <dsp:nvSpPr>
        <dsp:cNvPr id="0" name=""/>
        <dsp:cNvSpPr/>
      </dsp:nvSpPr>
      <dsp:spPr>
        <a:xfrm>
          <a:off x="0" y="3197080"/>
          <a:ext cx="49887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8C18E29-C4AC-2D4A-9850-35CC3DEDCF8F}">
      <dsp:nvSpPr>
        <dsp:cNvPr id="0" name=""/>
        <dsp:cNvSpPr/>
      </dsp:nvSpPr>
      <dsp:spPr>
        <a:xfrm>
          <a:off x="0" y="3197080"/>
          <a:ext cx="4988781" cy="79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New knowledge is integrated into the learner’s lives</a:t>
          </a:r>
        </a:p>
      </dsp:txBody>
      <dsp:txXfrm>
        <a:off x="0" y="3197080"/>
        <a:ext cx="4988781" cy="7991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721C5-C7A0-594B-849D-361661A49246}">
      <dsp:nvSpPr>
        <dsp:cNvPr id="0" name=""/>
        <dsp:cNvSpPr/>
      </dsp:nvSpPr>
      <dsp:spPr>
        <a:xfrm>
          <a:off x="273299" y="308"/>
          <a:ext cx="2562182" cy="15373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Sequencing of information to be learned</a:t>
          </a:r>
        </a:p>
      </dsp:txBody>
      <dsp:txXfrm>
        <a:off x="273299" y="308"/>
        <a:ext cx="2562182" cy="1537309"/>
      </dsp:txXfrm>
    </dsp:sp>
    <dsp:sp modelId="{00EC0401-F9F5-E845-912B-435193529735}">
      <dsp:nvSpPr>
        <dsp:cNvPr id="0" name=""/>
        <dsp:cNvSpPr/>
      </dsp:nvSpPr>
      <dsp:spPr>
        <a:xfrm>
          <a:off x="3091700" y="308"/>
          <a:ext cx="2562182" cy="1537309"/>
        </a:xfrm>
        <a:prstGeom prst="rect">
          <a:avLst/>
        </a:prstGeom>
        <a:solidFill>
          <a:schemeClr val="accent5">
            <a:hueOff val="-293408"/>
            <a:satOff val="1850"/>
            <a:lumOff val="-1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Part learning (Microlearning) vs. whole learning</a:t>
          </a:r>
        </a:p>
      </dsp:txBody>
      <dsp:txXfrm>
        <a:off x="3091700" y="308"/>
        <a:ext cx="2562182" cy="1537309"/>
      </dsp:txXfrm>
    </dsp:sp>
    <dsp:sp modelId="{2D88BD71-2C37-D44A-89AB-31AD7F87D198}">
      <dsp:nvSpPr>
        <dsp:cNvPr id="0" name=""/>
        <dsp:cNvSpPr/>
      </dsp:nvSpPr>
      <dsp:spPr>
        <a:xfrm>
          <a:off x="5910101" y="308"/>
          <a:ext cx="2562182" cy="1537309"/>
        </a:xfrm>
        <a:prstGeom prst="rect">
          <a:avLst/>
        </a:prstGeom>
        <a:solidFill>
          <a:schemeClr val="accent5">
            <a:hueOff val="-586816"/>
            <a:satOff val="3700"/>
            <a:lumOff val="-2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Overlearning</a:t>
          </a:r>
        </a:p>
      </dsp:txBody>
      <dsp:txXfrm>
        <a:off x="5910101" y="308"/>
        <a:ext cx="2562182" cy="1537309"/>
      </dsp:txXfrm>
    </dsp:sp>
    <dsp:sp modelId="{5A38F910-D4AD-1C40-B944-5266E61443B9}">
      <dsp:nvSpPr>
        <dsp:cNvPr id="0" name=""/>
        <dsp:cNvSpPr/>
      </dsp:nvSpPr>
      <dsp:spPr>
        <a:xfrm>
          <a:off x="273299" y="1793836"/>
          <a:ext cx="2562182" cy="1537309"/>
        </a:xfrm>
        <a:prstGeom prst="rect">
          <a:avLst/>
        </a:prstGeom>
        <a:solidFill>
          <a:schemeClr val="accent5">
            <a:hueOff val="-880224"/>
            <a:satOff val="5549"/>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Opportunities to practice</a:t>
          </a:r>
        </a:p>
      </dsp:txBody>
      <dsp:txXfrm>
        <a:off x="273299" y="1793836"/>
        <a:ext cx="2562182" cy="1537309"/>
      </dsp:txXfrm>
    </dsp:sp>
    <dsp:sp modelId="{AB4983B8-CDCE-914C-83B6-B2B2D832AC19}">
      <dsp:nvSpPr>
        <dsp:cNvPr id="0" name=""/>
        <dsp:cNvSpPr/>
      </dsp:nvSpPr>
      <dsp:spPr>
        <a:xfrm>
          <a:off x="3091700" y="1793836"/>
          <a:ext cx="2562182" cy="1537309"/>
        </a:xfrm>
        <a:prstGeom prst="rect">
          <a:avLst/>
        </a:prstGeom>
        <a:solidFill>
          <a:schemeClr val="accent5">
            <a:hueOff val="-1173632"/>
            <a:satOff val="7399"/>
            <a:lumOff val="-4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Observation/ Interaction</a:t>
          </a:r>
        </a:p>
      </dsp:txBody>
      <dsp:txXfrm>
        <a:off x="3091700" y="1793836"/>
        <a:ext cx="2562182" cy="1537309"/>
      </dsp:txXfrm>
    </dsp:sp>
    <dsp:sp modelId="{75A19AC9-BF48-4E40-8F10-38CC2835C763}">
      <dsp:nvSpPr>
        <dsp:cNvPr id="0" name=""/>
        <dsp:cNvSpPr/>
      </dsp:nvSpPr>
      <dsp:spPr>
        <a:xfrm>
          <a:off x="5910101" y="1793836"/>
          <a:ext cx="2562182" cy="1537309"/>
        </a:xfrm>
        <a:prstGeom prst="rect">
          <a:avLst/>
        </a:prstGeom>
        <a:solidFill>
          <a:schemeClr val="accent5">
            <a:hueOff val="-1467040"/>
            <a:satOff val="9249"/>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Transfer-of-training</a:t>
          </a:r>
          <a:endParaRPr lang="en-US" sz="2400" kern="1200" dirty="0"/>
        </a:p>
      </dsp:txBody>
      <dsp:txXfrm>
        <a:off x="5910101" y="1793836"/>
        <a:ext cx="2562182" cy="15373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30D2CD-2FD0-7F4E-8B58-5A3FDE9A174A}" type="datetimeFigureOut">
              <a:rPr lang="en-US" smtClean="0"/>
              <a:t>8/6/25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506DC-0334-4B48-A497-EEF3EBA36C64}" type="slidenum">
              <a:rPr lang="en-US" smtClean="0"/>
              <a:t>‹#›</a:t>
            </a:fld>
            <a:endParaRPr lang="en-US"/>
          </a:p>
        </p:txBody>
      </p:sp>
    </p:spTree>
    <p:extLst>
      <p:ext uri="{BB962C8B-B14F-4D97-AF65-F5344CB8AC3E}">
        <p14:creationId xmlns:p14="http://schemas.microsoft.com/office/powerpoint/2010/main" val="1498978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83B010-9C90-504D-B9F7-C93A79E2AFA3}" type="slidenum">
              <a:rPr lang="en-US" smtClean="0"/>
              <a:t>5</a:t>
            </a:fld>
            <a:endParaRPr lang="en-US"/>
          </a:p>
        </p:txBody>
      </p:sp>
    </p:spTree>
    <p:extLst>
      <p:ext uri="{BB962C8B-B14F-4D97-AF65-F5344CB8AC3E}">
        <p14:creationId xmlns:p14="http://schemas.microsoft.com/office/powerpoint/2010/main" val="206740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506DC-0334-4B48-A497-EEF3EBA36C64}" type="slidenum">
              <a:rPr lang="en-US" smtClean="0"/>
              <a:t>8</a:t>
            </a:fld>
            <a:endParaRPr lang="en-US"/>
          </a:p>
        </p:txBody>
      </p:sp>
    </p:spTree>
    <p:extLst>
      <p:ext uri="{BB962C8B-B14F-4D97-AF65-F5344CB8AC3E}">
        <p14:creationId xmlns:p14="http://schemas.microsoft.com/office/powerpoint/2010/main" val="1053991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506DC-0334-4B48-A497-EEF3EBA36C64}" type="slidenum">
              <a:rPr lang="en-US" smtClean="0"/>
              <a:t>9</a:t>
            </a:fld>
            <a:endParaRPr lang="en-US"/>
          </a:p>
        </p:txBody>
      </p:sp>
    </p:spTree>
    <p:extLst>
      <p:ext uri="{BB962C8B-B14F-4D97-AF65-F5344CB8AC3E}">
        <p14:creationId xmlns:p14="http://schemas.microsoft.com/office/powerpoint/2010/main" val="348952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endParaRPr lang="en-US" dirty="0"/>
          </a:p>
        </p:txBody>
      </p:sp>
      <p:sp>
        <p:nvSpPr>
          <p:cNvPr id="4" name="Slide Number Placeholder 3"/>
          <p:cNvSpPr>
            <a:spLocks noGrp="1"/>
          </p:cNvSpPr>
          <p:nvPr>
            <p:ph type="sldNum" sz="quarter" idx="5"/>
          </p:nvPr>
        </p:nvSpPr>
        <p:spPr/>
        <p:txBody>
          <a:bodyPr/>
          <a:lstStyle/>
          <a:p>
            <a:fld id="{7F0506DC-0334-4B48-A497-EEF3EBA36C64}" type="slidenum">
              <a:rPr lang="en-US" smtClean="0"/>
              <a:t>15</a:t>
            </a:fld>
            <a:endParaRPr lang="en-US"/>
          </a:p>
        </p:txBody>
      </p:sp>
    </p:spTree>
    <p:extLst>
      <p:ext uri="{BB962C8B-B14F-4D97-AF65-F5344CB8AC3E}">
        <p14:creationId xmlns:p14="http://schemas.microsoft.com/office/powerpoint/2010/main" val="289628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2690067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7054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161026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344019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576729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468472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56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79056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6052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285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8/6/25</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000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8/6/25</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97071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ized light photo effects">
            <a:extLst>
              <a:ext uri="{FF2B5EF4-FFF2-40B4-BE49-F238E27FC236}">
                <a16:creationId xmlns:a16="http://schemas.microsoft.com/office/drawing/2014/main" id="{81BF52D2-5B6F-8C51-582E-2F6A0FD80F9B}"/>
              </a:ext>
            </a:extLst>
          </p:cNvPr>
          <p:cNvPicPr>
            <a:picLocks noChangeAspect="1"/>
          </p:cNvPicPr>
          <p:nvPr/>
        </p:nvPicPr>
        <p:blipFill rotWithShape="1">
          <a:blip r:embed="rId2">
            <a:alphaModFix/>
          </a:blip>
          <a:srcRect t="7800" b="7800"/>
          <a:stretch>
            <a:fillRect/>
          </a:stretch>
        </p:blipFill>
        <p:spPr>
          <a:xfrm>
            <a:off x="-148" y="-5291"/>
            <a:ext cx="12192000" cy="6868582"/>
          </a:xfrm>
          <a:prstGeom prst="rect">
            <a:avLst/>
          </a:prstGeom>
        </p:spPr>
      </p:pic>
      <p:sp>
        <p:nvSpPr>
          <p:cNvPr id="27" name="Rectangle 26">
            <a:extLst>
              <a:ext uri="{FF2B5EF4-FFF2-40B4-BE49-F238E27FC236}">
                <a16:creationId xmlns:a16="http://schemas.microsoft.com/office/drawing/2014/main" id="{197ACFF5-6294-AC6E-267D-4EA83CD28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54937" y="-1560223"/>
            <a:ext cx="6858000" cy="9967865"/>
          </a:xfrm>
          <a:prstGeom prst="rect">
            <a:avLst/>
          </a:prstGeom>
          <a:gradFill flip="none" rotWithShape="1">
            <a:gsLst>
              <a:gs pos="0">
                <a:srgbClr val="000000">
                  <a:alpha val="56000"/>
                </a:srgbClr>
              </a:gs>
              <a:gs pos="100000">
                <a:srgbClr val="000000">
                  <a:alpha val="0"/>
                </a:srgbClr>
              </a:gs>
              <a:gs pos="57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Freeform: Shape 28">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038" y="934541"/>
            <a:ext cx="10331449"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9309"/>
              <a:gd name="connsiteY0" fmla="*/ 1723425 h 4920343"/>
              <a:gd name="connsiteX1" fmla="*/ 3515 w 9989309"/>
              <a:gd name="connsiteY1" fmla="*/ 0 h 4920343"/>
              <a:gd name="connsiteX2" fmla="*/ 9989309 w 9989309"/>
              <a:gd name="connsiteY2" fmla="*/ 0 h 4920343"/>
              <a:gd name="connsiteX3" fmla="*/ 9989309 w 9989309"/>
              <a:gd name="connsiteY3" fmla="*/ 4920343 h 4920343"/>
              <a:gd name="connsiteX4" fmla="*/ 3515 w 9989309"/>
              <a:gd name="connsiteY4" fmla="*/ 4920343 h 4920343"/>
              <a:gd name="connsiteX5" fmla="*/ 3515 w 9989309"/>
              <a:gd name="connsiteY5" fmla="*/ 4119525 h 4920343"/>
              <a:gd name="connsiteX0" fmla="*/ 10620 w 9985870"/>
              <a:gd name="connsiteY0" fmla="*/ 1768218 h 4920343"/>
              <a:gd name="connsiteX1" fmla="*/ 76 w 9985870"/>
              <a:gd name="connsiteY1" fmla="*/ 0 h 4920343"/>
              <a:gd name="connsiteX2" fmla="*/ 9985870 w 9985870"/>
              <a:gd name="connsiteY2" fmla="*/ 0 h 4920343"/>
              <a:gd name="connsiteX3" fmla="*/ 9985870 w 9985870"/>
              <a:gd name="connsiteY3" fmla="*/ 4920343 h 4920343"/>
              <a:gd name="connsiteX4" fmla="*/ 76 w 9985870"/>
              <a:gd name="connsiteY4" fmla="*/ 4920343 h 4920343"/>
              <a:gd name="connsiteX5" fmla="*/ 76 w 9985870"/>
              <a:gd name="connsiteY5" fmla="*/ 4119525 h 4920343"/>
              <a:gd name="connsiteX0" fmla="*/ 0 w 9987551"/>
              <a:gd name="connsiteY0" fmla="*/ 1884678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 name="connsiteX0" fmla="*/ 0 w 9987551"/>
              <a:gd name="connsiteY0" fmla="*/ 1916929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7551" h="4920343">
                <a:moveTo>
                  <a:pt x="0" y="1916929"/>
                </a:moveTo>
                <a:cubicBezTo>
                  <a:pt x="1172" y="1342454"/>
                  <a:pt x="585" y="574475"/>
                  <a:pt x="1757" y="0"/>
                </a:cubicBezTo>
                <a:lnTo>
                  <a:pt x="9987551" y="0"/>
                </a:lnTo>
                <a:lnTo>
                  <a:pt x="9987551" y="4920343"/>
                </a:lnTo>
                <a:lnTo>
                  <a:pt x="1757" y="4920343"/>
                </a:lnTo>
                <a:lnTo>
                  <a:pt x="1757" y="4119525"/>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6147DBBC-B22C-DF87-DDDA-D0CC83949211}"/>
              </a:ext>
            </a:extLst>
          </p:cNvPr>
          <p:cNvSpPr>
            <a:spLocks noGrp="1"/>
          </p:cNvSpPr>
          <p:nvPr>
            <p:ph type="ctrTitle"/>
          </p:nvPr>
        </p:nvSpPr>
        <p:spPr>
          <a:xfrm>
            <a:off x="776883" y="2874682"/>
            <a:ext cx="4261400" cy="1660280"/>
          </a:xfrm>
          <a:noFill/>
        </p:spPr>
        <p:txBody>
          <a:bodyPr anchor="b">
            <a:normAutofit/>
          </a:bodyPr>
          <a:lstStyle/>
          <a:p>
            <a:r>
              <a:rPr lang="en-US" sz="2800">
                <a:solidFill>
                  <a:srgbClr val="FFFFFF"/>
                </a:solidFill>
              </a:rPr>
              <a:t>Communication, Training &amp; Development</a:t>
            </a:r>
          </a:p>
        </p:txBody>
      </p:sp>
      <p:sp>
        <p:nvSpPr>
          <p:cNvPr id="3" name="Subtitle 2">
            <a:extLst>
              <a:ext uri="{FF2B5EF4-FFF2-40B4-BE49-F238E27FC236}">
                <a16:creationId xmlns:a16="http://schemas.microsoft.com/office/drawing/2014/main" id="{B2346524-7BFD-506E-A145-55DA76ADBA65}"/>
              </a:ext>
            </a:extLst>
          </p:cNvPr>
          <p:cNvSpPr>
            <a:spLocks noGrp="1"/>
          </p:cNvSpPr>
          <p:nvPr>
            <p:ph type="subTitle" idx="1"/>
          </p:nvPr>
        </p:nvSpPr>
        <p:spPr>
          <a:xfrm>
            <a:off x="776882" y="4514492"/>
            <a:ext cx="4261401" cy="619145"/>
          </a:xfrm>
          <a:noFill/>
        </p:spPr>
        <p:txBody>
          <a:bodyPr anchor="t">
            <a:normAutofit/>
          </a:bodyPr>
          <a:lstStyle/>
          <a:p>
            <a:r>
              <a:rPr lang="en-US">
                <a:solidFill>
                  <a:srgbClr val="FFFFFF"/>
                </a:solidFill>
              </a:rPr>
              <a:t>Dr. Emily Tarr</a:t>
            </a:r>
          </a:p>
        </p:txBody>
      </p:sp>
    </p:spTree>
    <p:extLst>
      <p:ext uri="{BB962C8B-B14F-4D97-AF65-F5344CB8AC3E}">
        <p14:creationId xmlns:p14="http://schemas.microsoft.com/office/powerpoint/2010/main" val="355846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1F67-F944-7AE4-C444-669DBEA4828E}"/>
              </a:ext>
            </a:extLst>
          </p:cNvPr>
          <p:cNvSpPr>
            <a:spLocks noGrp="1"/>
          </p:cNvSpPr>
          <p:nvPr>
            <p:ph type="title"/>
          </p:nvPr>
        </p:nvSpPr>
        <p:spPr/>
        <p:txBody>
          <a:bodyPr/>
          <a:lstStyle/>
          <a:p>
            <a:r>
              <a:rPr lang="en-US" dirty="0"/>
              <a:t>Step 1: Needs Assessment</a:t>
            </a:r>
          </a:p>
        </p:txBody>
      </p:sp>
      <p:graphicFrame>
        <p:nvGraphicFramePr>
          <p:cNvPr id="4" name="Content Placeholder 3">
            <a:extLst>
              <a:ext uri="{FF2B5EF4-FFF2-40B4-BE49-F238E27FC236}">
                <a16:creationId xmlns:a16="http://schemas.microsoft.com/office/drawing/2014/main" id="{E35F33EE-907B-B8CA-16C3-18FFE4F705C8}"/>
              </a:ext>
            </a:extLst>
          </p:cNvPr>
          <p:cNvGraphicFramePr>
            <a:graphicFrameLocks noGrp="1"/>
          </p:cNvGraphicFramePr>
          <p:nvPr>
            <p:ph idx="1"/>
            <p:extLst>
              <p:ext uri="{D42A27DB-BD31-4B8C-83A1-F6EECF244321}">
                <p14:modId xmlns:p14="http://schemas.microsoft.com/office/powerpoint/2010/main" val="2666370896"/>
              </p:ext>
            </p:extLst>
          </p:nvPr>
        </p:nvGraphicFramePr>
        <p:xfrm>
          <a:off x="1620838" y="2419350"/>
          <a:ext cx="8977312" cy="3141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9377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FE4C150-80D5-770F-7B10-707225E54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50D424-378A-5EAF-BEF3-AB85F9E35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4639" y="929119"/>
            <a:ext cx="3713561" cy="4998841"/>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63FDD-F7B1-F8E0-0EAE-3B7CACAAAE09}"/>
              </a:ext>
            </a:extLst>
          </p:cNvPr>
          <p:cNvSpPr>
            <a:spLocks noGrp="1"/>
          </p:cNvSpPr>
          <p:nvPr>
            <p:ph type="title"/>
          </p:nvPr>
        </p:nvSpPr>
        <p:spPr>
          <a:xfrm>
            <a:off x="1058515" y="1573427"/>
            <a:ext cx="3417870" cy="1589903"/>
          </a:xfrm>
        </p:spPr>
        <p:txBody>
          <a:bodyPr anchor="t">
            <a:normAutofit/>
          </a:bodyPr>
          <a:lstStyle/>
          <a:p>
            <a:r>
              <a:rPr lang="en-US" dirty="0"/>
              <a:t>Step 2:Ensure Readiness for Training</a:t>
            </a:r>
          </a:p>
        </p:txBody>
      </p:sp>
      <p:graphicFrame>
        <p:nvGraphicFramePr>
          <p:cNvPr id="4" name="Content Placeholder 3">
            <a:extLst>
              <a:ext uri="{FF2B5EF4-FFF2-40B4-BE49-F238E27FC236}">
                <a16:creationId xmlns:a16="http://schemas.microsoft.com/office/drawing/2014/main" id="{8ABB069B-5DAB-5518-60C5-14E08809454F}"/>
              </a:ext>
            </a:extLst>
          </p:cNvPr>
          <p:cNvGraphicFramePr>
            <a:graphicFrameLocks noGrp="1"/>
          </p:cNvGraphicFramePr>
          <p:nvPr>
            <p:ph idx="1"/>
            <p:extLst>
              <p:ext uri="{D42A27DB-BD31-4B8C-83A1-F6EECF244321}">
                <p14:modId xmlns:p14="http://schemas.microsoft.com/office/powerpoint/2010/main" val="2194040644"/>
              </p:ext>
            </p:extLst>
          </p:nvPr>
        </p:nvGraphicFramePr>
        <p:xfrm>
          <a:off x="5662749" y="914400"/>
          <a:ext cx="5401492" cy="5029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0684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4E855-1385-7AC6-71F1-447AEF9CDBC9}"/>
              </a:ext>
            </a:extLst>
          </p:cNvPr>
          <p:cNvSpPr>
            <a:spLocks noGrp="1"/>
          </p:cNvSpPr>
          <p:nvPr>
            <p:ph type="title"/>
          </p:nvPr>
        </p:nvSpPr>
        <p:spPr/>
        <p:txBody>
          <a:bodyPr/>
          <a:lstStyle/>
          <a:p>
            <a:r>
              <a:rPr lang="en-US" dirty="0"/>
              <a:t>Step 3: Plan The Training Program</a:t>
            </a:r>
          </a:p>
        </p:txBody>
      </p:sp>
      <p:graphicFrame>
        <p:nvGraphicFramePr>
          <p:cNvPr id="4" name="Content Placeholder 4">
            <a:extLst>
              <a:ext uri="{FF2B5EF4-FFF2-40B4-BE49-F238E27FC236}">
                <a16:creationId xmlns:a16="http://schemas.microsoft.com/office/drawing/2014/main" id="{1602C13D-2398-B455-62F4-3B51098EB6E7}"/>
              </a:ext>
            </a:extLst>
          </p:cNvPr>
          <p:cNvGraphicFramePr>
            <a:graphicFrameLocks noGrp="1"/>
          </p:cNvGraphicFramePr>
          <p:nvPr>
            <p:ph idx="1"/>
            <p:extLst>
              <p:ext uri="{D42A27DB-BD31-4B8C-83A1-F6EECF244321}">
                <p14:modId xmlns:p14="http://schemas.microsoft.com/office/powerpoint/2010/main" val="2480795839"/>
              </p:ext>
            </p:extLst>
          </p:nvPr>
        </p:nvGraphicFramePr>
        <p:xfrm>
          <a:off x="1620838" y="2419350"/>
          <a:ext cx="8977312" cy="3141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0010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CF322-7374-CB66-0494-74E805DDB223}"/>
              </a:ext>
            </a:extLst>
          </p:cNvPr>
          <p:cNvSpPr>
            <a:spLocks noGrp="1"/>
          </p:cNvSpPr>
          <p:nvPr>
            <p:ph type="title"/>
          </p:nvPr>
        </p:nvSpPr>
        <p:spPr>
          <a:xfrm>
            <a:off x="1023595" y="1435539"/>
            <a:ext cx="7176021" cy="1166217"/>
          </a:xfrm>
        </p:spPr>
        <p:txBody>
          <a:bodyPr anchor="t">
            <a:normAutofit/>
          </a:bodyPr>
          <a:lstStyle/>
          <a:p>
            <a:pPr>
              <a:lnSpc>
                <a:spcPct val="110000"/>
              </a:lnSpc>
            </a:pPr>
            <a:r>
              <a:rPr lang="en-US" sz="2200" dirty="0"/>
              <a:t>Step 3: Who Will Design the Program?</a:t>
            </a:r>
          </a:p>
        </p:txBody>
      </p:sp>
      <p:graphicFrame>
        <p:nvGraphicFramePr>
          <p:cNvPr id="4" name="Content Placeholder 3">
            <a:extLst>
              <a:ext uri="{FF2B5EF4-FFF2-40B4-BE49-F238E27FC236}">
                <a16:creationId xmlns:a16="http://schemas.microsoft.com/office/drawing/2014/main" id="{2AEF268B-DA9F-C200-5F67-6E2A7E7F3572}"/>
              </a:ext>
            </a:extLst>
          </p:cNvPr>
          <p:cNvGraphicFramePr>
            <a:graphicFrameLocks noGrp="1"/>
          </p:cNvGraphicFramePr>
          <p:nvPr>
            <p:ph idx="1"/>
            <p:extLst>
              <p:ext uri="{D42A27DB-BD31-4B8C-83A1-F6EECF244321}">
                <p14:modId xmlns:p14="http://schemas.microsoft.com/office/powerpoint/2010/main" val="3608436672"/>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2190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E2C3B9A-B4D2-F54D-15F0-06653E183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068CEB5-F191-9D3E-BAC0-B0E21272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D71C31E-CB72-359A-DF17-F680F6D63220}"/>
              </a:ext>
            </a:extLst>
          </p:cNvPr>
          <p:cNvPicPr>
            <a:picLocks noChangeAspect="1"/>
          </p:cNvPicPr>
          <p:nvPr/>
        </p:nvPicPr>
        <p:blipFill rotWithShape="1">
          <a:blip r:embed="rId2">
            <a:alphaModFix amt="50000"/>
          </a:blip>
          <a:srcRect l="28635" r="33190"/>
          <a:stretch/>
        </p:blipFill>
        <p:spPr>
          <a:xfrm>
            <a:off x="20" y="-1"/>
            <a:ext cx="4654276" cy="6857999"/>
          </a:xfrm>
          <a:prstGeom prst="rect">
            <a:avLst/>
          </a:prstGeom>
        </p:spPr>
      </p:pic>
      <p:sp>
        <p:nvSpPr>
          <p:cNvPr id="33" name="Freeform: Shape 32">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884" y="931856"/>
            <a:ext cx="10318890" cy="4994960"/>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A7F6CC-B09C-50A6-4479-9D3A69EEC411}"/>
              </a:ext>
            </a:extLst>
          </p:cNvPr>
          <p:cNvSpPr>
            <a:spLocks noGrp="1"/>
          </p:cNvSpPr>
          <p:nvPr>
            <p:ph type="title"/>
          </p:nvPr>
        </p:nvSpPr>
        <p:spPr>
          <a:xfrm>
            <a:off x="738786" y="1319622"/>
            <a:ext cx="3481988" cy="1591492"/>
          </a:xfrm>
          <a:noFill/>
        </p:spPr>
        <p:txBody>
          <a:bodyPr>
            <a:normAutofit/>
          </a:bodyPr>
          <a:lstStyle/>
          <a:p>
            <a:r>
              <a:rPr lang="en-US">
                <a:solidFill>
                  <a:schemeClr val="accent1">
                    <a:lumMod val="60000"/>
                    <a:lumOff val="40000"/>
                  </a:schemeClr>
                </a:solidFill>
              </a:rPr>
              <a:t>Learning is Promoted When:</a:t>
            </a:r>
          </a:p>
        </p:txBody>
      </p:sp>
      <p:graphicFrame>
        <p:nvGraphicFramePr>
          <p:cNvPr id="4" name="Content Placeholder 3">
            <a:extLst>
              <a:ext uri="{FF2B5EF4-FFF2-40B4-BE49-F238E27FC236}">
                <a16:creationId xmlns:a16="http://schemas.microsoft.com/office/drawing/2014/main" id="{7BC277EE-0589-0A20-811C-E7204A997AE9}"/>
              </a:ext>
            </a:extLst>
          </p:cNvPr>
          <p:cNvGraphicFramePr>
            <a:graphicFrameLocks noGrp="1"/>
          </p:cNvGraphicFramePr>
          <p:nvPr>
            <p:ph idx="1"/>
            <p:extLst>
              <p:ext uri="{D42A27DB-BD31-4B8C-83A1-F6EECF244321}">
                <p14:modId xmlns:p14="http://schemas.microsoft.com/office/powerpoint/2010/main" val="2915359661"/>
              </p:ext>
            </p:extLst>
          </p:nvPr>
        </p:nvGraphicFramePr>
        <p:xfrm>
          <a:off x="5562600" y="1495741"/>
          <a:ext cx="4988781" cy="39967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354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1F12-B512-F705-7019-BA42CF5D37DC}"/>
              </a:ext>
            </a:extLst>
          </p:cNvPr>
          <p:cNvSpPr>
            <a:spLocks noGrp="1"/>
          </p:cNvSpPr>
          <p:nvPr>
            <p:ph type="title"/>
          </p:nvPr>
        </p:nvSpPr>
        <p:spPr>
          <a:xfrm>
            <a:off x="1049030" y="949966"/>
            <a:ext cx="9221644" cy="1166217"/>
          </a:xfrm>
        </p:spPr>
        <p:txBody>
          <a:bodyPr anchor="t">
            <a:normAutofit/>
          </a:bodyPr>
          <a:lstStyle/>
          <a:p>
            <a:r>
              <a:rPr lang="en-US" dirty="0"/>
              <a:t>Training Design Considerations</a:t>
            </a:r>
          </a:p>
        </p:txBody>
      </p:sp>
      <p:graphicFrame>
        <p:nvGraphicFramePr>
          <p:cNvPr id="5" name="Content Placeholder 2">
            <a:extLst>
              <a:ext uri="{FF2B5EF4-FFF2-40B4-BE49-F238E27FC236}">
                <a16:creationId xmlns:a16="http://schemas.microsoft.com/office/drawing/2014/main" id="{C2B81E65-EE84-0E0C-2EA4-7CD11AB3D1D0}"/>
              </a:ext>
            </a:extLst>
          </p:cNvPr>
          <p:cNvGraphicFramePr>
            <a:graphicFrameLocks noGrp="1"/>
          </p:cNvGraphicFramePr>
          <p:nvPr>
            <p:ph idx="1"/>
            <p:extLst>
              <p:ext uri="{D42A27DB-BD31-4B8C-83A1-F6EECF244321}">
                <p14:modId xmlns:p14="http://schemas.microsoft.com/office/powerpoint/2010/main" val="3627044633"/>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276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39818-E5F8-F49D-B288-486D9C12C4EC}"/>
              </a:ext>
            </a:extLst>
          </p:cNvPr>
          <p:cNvSpPr>
            <a:spLocks noGrp="1"/>
          </p:cNvSpPr>
          <p:nvPr>
            <p:ph type="title"/>
          </p:nvPr>
        </p:nvSpPr>
        <p:spPr>
          <a:xfrm>
            <a:off x="951647" y="1423850"/>
            <a:ext cx="6658057" cy="1166217"/>
          </a:xfrm>
        </p:spPr>
        <p:txBody>
          <a:bodyPr anchor="t">
            <a:normAutofit/>
          </a:bodyPr>
          <a:lstStyle/>
          <a:p>
            <a:r>
              <a:rPr lang="en-US" dirty="0"/>
              <a:t>What Trainers Should Do:</a:t>
            </a:r>
          </a:p>
        </p:txBody>
      </p:sp>
      <p:graphicFrame>
        <p:nvGraphicFramePr>
          <p:cNvPr id="25" name="Content Placeholder 2">
            <a:extLst>
              <a:ext uri="{FF2B5EF4-FFF2-40B4-BE49-F238E27FC236}">
                <a16:creationId xmlns:a16="http://schemas.microsoft.com/office/drawing/2014/main" id="{EBC12D83-89D2-AA93-080D-F14E6BD43EBC}"/>
              </a:ext>
            </a:extLst>
          </p:cNvPr>
          <p:cNvGraphicFramePr>
            <a:graphicFrameLocks noGrp="1"/>
          </p:cNvGraphicFramePr>
          <p:nvPr>
            <p:ph idx="1"/>
            <p:extLst>
              <p:ext uri="{D42A27DB-BD31-4B8C-83A1-F6EECF244321}">
                <p14:modId xmlns:p14="http://schemas.microsoft.com/office/powerpoint/2010/main" val="3228938072"/>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8706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aper head with arrow">
            <a:extLst>
              <a:ext uri="{FF2B5EF4-FFF2-40B4-BE49-F238E27FC236}">
                <a16:creationId xmlns:a16="http://schemas.microsoft.com/office/drawing/2014/main" id="{EDDBA878-D68E-1D9D-0517-E35802149423}"/>
              </a:ext>
            </a:extLst>
          </p:cNvPr>
          <p:cNvPicPr>
            <a:picLocks noChangeAspect="1"/>
          </p:cNvPicPr>
          <p:nvPr/>
        </p:nvPicPr>
        <p:blipFill rotWithShape="1">
          <a:blip r:embed="rId2"/>
          <a:srcRect t="1645" r="1" b="1"/>
          <a:stretch/>
        </p:blipFill>
        <p:spPr>
          <a:xfrm>
            <a:off x="7537704" y="-2"/>
            <a:ext cx="4654296" cy="6857999"/>
          </a:xfrm>
          <a:prstGeom prst="rect">
            <a:avLst/>
          </a:prstGeom>
        </p:spPr>
      </p:pic>
      <p:sp>
        <p:nvSpPr>
          <p:cNvPr id="19" name="Rectangle 18">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9F977-8F3E-0CB4-A6BC-8F3441D1E167}"/>
              </a:ext>
            </a:extLst>
          </p:cNvPr>
          <p:cNvSpPr>
            <a:spLocks noGrp="1"/>
          </p:cNvSpPr>
          <p:nvPr>
            <p:ph type="title"/>
          </p:nvPr>
        </p:nvSpPr>
        <p:spPr>
          <a:xfrm>
            <a:off x="1037248" y="1280160"/>
            <a:ext cx="5670400" cy="1152144"/>
          </a:xfrm>
        </p:spPr>
        <p:txBody>
          <a:bodyPr>
            <a:normAutofit/>
          </a:bodyPr>
          <a:lstStyle/>
          <a:p>
            <a:r>
              <a:rPr lang="en-US" dirty="0"/>
              <a:t>Step 4: Implement </a:t>
            </a:r>
          </a:p>
        </p:txBody>
      </p:sp>
      <p:sp>
        <p:nvSpPr>
          <p:cNvPr id="3" name="Content Placeholder 2">
            <a:extLst>
              <a:ext uri="{FF2B5EF4-FFF2-40B4-BE49-F238E27FC236}">
                <a16:creationId xmlns:a16="http://schemas.microsoft.com/office/drawing/2014/main" id="{1B7D45D7-F78A-21B4-B5CC-1704353DD149}"/>
              </a:ext>
            </a:extLst>
          </p:cNvPr>
          <p:cNvSpPr>
            <a:spLocks noGrp="1"/>
          </p:cNvSpPr>
          <p:nvPr>
            <p:ph idx="1"/>
          </p:nvPr>
        </p:nvSpPr>
        <p:spPr>
          <a:xfrm>
            <a:off x="1620445" y="2890881"/>
            <a:ext cx="4832373" cy="2633866"/>
          </a:xfrm>
        </p:spPr>
        <p:txBody>
          <a:bodyPr>
            <a:normAutofit/>
          </a:bodyPr>
          <a:lstStyle/>
          <a:p>
            <a:r>
              <a:rPr lang="en-US" dirty="0"/>
              <a:t>End goal = Transfer of Training</a:t>
            </a:r>
          </a:p>
          <a:p>
            <a:pPr lvl="1"/>
            <a:r>
              <a:rPr lang="en-US" b="1" dirty="0"/>
              <a:t>On-the-job use of knowledge, skills, and behaviors learned in training</a:t>
            </a:r>
          </a:p>
          <a:p>
            <a:pPr lvl="1"/>
            <a:r>
              <a:rPr lang="en-US" dirty="0"/>
              <a:t>Requires that employees actually learn the content of the training program</a:t>
            </a:r>
          </a:p>
          <a:p>
            <a:pPr lvl="1"/>
            <a:r>
              <a:rPr lang="en-US" dirty="0"/>
              <a:t>Requires that employees apply what they learned</a:t>
            </a:r>
          </a:p>
        </p:txBody>
      </p:sp>
    </p:spTree>
    <p:extLst>
      <p:ext uri="{BB962C8B-B14F-4D97-AF65-F5344CB8AC3E}">
        <p14:creationId xmlns:p14="http://schemas.microsoft.com/office/powerpoint/2010/main" val="1275162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A38AD-E2A0-BAD4-572A-08BB5DDF8C32}"/>
              </a:ext>
            </a:extLst>
          </p:cNvPr>
          <p:cNvSpPr>
            <a:spLocks noGrp="1"/>
          </p:cNvSpPr>
          <p:nvPr>
            <p:ph type="title"/>
          </p:nvPr>
        </p:nvSpPr>
        <p:spPr>
          <a:xfrm>
            <a:off x="1083557" y="1015812"/>
            <a:ext cx="6741306" cy="1166217"/>
          </a:xfrm>
        </p:spPr>
        <p:txBody>
          <a:bodyPr anchor="t">
            <a:normAutofit/>
          </a:bodyPr>
          <a:lstStyle/>
          <a:p>
            <a:r>
              <a:rPr lang="en-US" dirty="0"/>
              <a:t>Step 5: Evaluate the Results</a:t>
            </a:r>
          </a:p>
        </p:txBody>
      </p:sp>
      <p:graphicFrame>
        <p:nvGraphicFramePr>
          <p:cNvPr id="7" name="Content Placeholder 3">
            <a:extLst>
              <a:ext uri="{FF2B5EF4-FFF2-40B4-BE49-F238E27FC236}">
                <a16:creationId xmlns:a16="http://schemas.microsoft.com/office/drawing/2014/main" id="{76EA9FF4-DFA1-FEDA-EEDE-7AEBA613123F}"/>
              </a:ext>
            </a:extLst>
          </p:cNvPr>
          <p:cNvGraphicFramePr>
            <a:graphicFrameLocks noGrp="1"/>
          </p:cNvGraphicFramePr>
          <p:nvPr>
            <p:ph idx="1"/>
            <p:extLst>
              <p:ext uri="{D42A27DB-BD31-4B8C-83A1-F6EECF244321}">
                <p14:modId xmlns:p14="http://schemas.microsoft.com/office/powerpoint/2010/main" val="3122872934"/>
              </p:ext>
            </p:extLst>
          </p:nvPr>
        </p:nvGraphicFramePr>
        <p:xfrm>
          <a:off x="1484455" y="1772911"/>
          <a:ext cx="9158562" cy="389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04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 tending to plants">
            <a:extLst>
              <a:ext uri="{FF2B5EF4-FFF2-40B4-BE49-F238E27FC236}">
                <a16:creationId xmlns:a16="http://schemas.microsoft.com/office/drawing/2014/main" id="{AFBDC66A-75AE-3414-1CEB-BF923548B597}"/>
              </a:ext>
            </a:extLst>
          </p:cNvPr>
          <p:cNvPicPr>
            <a:picLocks noChangeAspect="1"/>
          </p:cNvPicPr>
          <p:nvPr/>
        </p:nvPicPr>
        <p:blipFill>
          <a:blip r:embed="rId2"/>
          <a:srcRect l="20425" r="20425"/>
          <a:stretch/>
        </p:blipFill>
        <p:spPr>
          <a:xfrm>
            <a:off x="6096000" y="-2"/>
            <a:ext cx="6096000"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CEAF4-65F4-060F-1658-B90C41D88FFC}"/>
              </a:ext>
            </a:extLst>
          </p:cNvPr>
          <p:cNvSpPr>
            <a:spLocks noGrp="1"/>
          </p:cNvSpPr>
          <p:nvPr>
            <p:ph type="title"/>
          </p:nvPr>
        </p:nvSpPr>
        <p:spPr>
          <a:xfrm>
            <a:off x="945705" y="1280160"/>
            <a:ext cx="4596406" cy="1152144"/>
          </a:xfrm>
        </p:spPr>
        <p:txBody>
          <a:bodyPr>
            <a:normAutofit/>
          </a:bodyPr>
          <a:lstStyle/>
          <a:p>
            <a:r>
              <a:rPr lang="en-US" dirty="0"/>
              <a:t>Development</a:t>
            </a:r>
          </a:p>
        </p:txBody>
      </p:sp>
      <p:sp>
        <p:nvSpPr>
          <p:cNvPr id="3" name="Content Placeholder 2">
            <a:extLst>
              <a:ext uri="{FF2B5EF4-FFF2-40B4-BE49-F238E27FC236}">
                <a16:creationId xmlns:a16="http://schemas.microsoft.com/office/drawing/2014/main" id="{BC0648B6-4AD8-BF4A-60B8-96E61916114E}"/>
              </a:ext>
            </a:extLst>
          </p:cNvPr>
          <p:cNvSpPr>
            <a:spLocks noGrp="1"/>
          </p:cNvSpPr>
          <p:nvPr>
            <p:ph idx="1"/>
          </p:nvPr>
        </p:nvSpPr>
        <p:spPr>
          <a:xfrm>
            <a:off x="1620445" y="2432304"/>
            <a:ext cx="3758379" cy="3092443"/>
          </a:xfrm>
        </p:spPr>
        <p:txBody>
          <a:bodyPr>
            <a:normAutofit/>
          </a:bodyPr>
          <a:lstStyle/>
          <a:p>
            <a:pPr>
              <a:lnSpc>
                <a:spcPct val="110000"/>
              </a:lnSpc>
            </a:pPr>
            <a:r>
              <a:rPr lang="en-US" sz="1600" b="1" u="sng" dirty="0"/>
              <a:t>Employee development</a:t>
            </a:r>
            <a:r>
              <a:rPr lang="en-US" sz="1600" dirty="0"/>
              <a:t>: the combination of formal education, job experiences, relationships, and assessment of personality and abilities to help employees prepare for the future of their careers</a:t>
            </a:r>
          </a:p>
          <a:p>
            <a:pPr lvl="1">
              <a:lnSpc>
                <a:spcPct val="110000"/>
              </a:lnSpc>
            </a:pPr>
            <a:r>
              <a:rPr lang="en-US" sz="1400" dirty="0"/>
              <a:t>Identifying high-potential employees</a:t>
            </a:r>
          </a:p>
          <a:p>
            <a:pPr lvl="1">
              <a:lnSpc>
                <a:spcPct val="110000"/>
              </a:lnSpc>
            </a:pPr>
            <a:r>
              <a:rPr lang="en-US" sz="1400" dirty="0"/>
              <a:t>Making sure the organization uses the talents of these people</a:t>
            </a:r>
          </a:p>
          <a:p>
            <a:pPr lvl="1">
              <a:lnSpc>
                <a:spcPct val="110000"/>
              </a:lnSpc>
            </a:pPr>
            <a:r>
              <a:rPr lang="en-US" sz="1400" dirty="0"/>
              <a:t>Reassuring them of their value</a:t>
            </a:r>
          </a:p>
          <a:p>
            <a:pPr>
              <a:lnSpc>
                <a:spcPct val="110000"/>
              </a:lnSpc>
            </a:pPr>
            <a:endParaRPr lang="en-US" sz="1400" dirty="0"/>
          </a:p>
        </p:txBody>
      </p:sp>
    </p:spTree>
    <p:extLst>
      <p:ext uri="{BB962C8B-B14F-4D97-AF65-F5344CB8AC3E}">
        <p14:creationId xmlns:p14="http://schemas.microsoft.com/office/powerpoint/2010/main" val="3420913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08FA-4471-7A39-6A22-13AAB3D20166}"/>
              </a:ext>
            </a:extLst>
          </p:cNvPr>
          <p:cNvSpPr>
            <a:spLocks noGrp="1"/>
          </p:cNvSpPr>
          <p:nvPr>
            <p:ph type="title"/>
          </p:nvPr>
        </p:nvSpPr>
        <p:spPr/>
        <p:txBody>
          <a:bodyPr/>
          <a:lstStyle/>
          <a:p>
            <a:r>
              <a:rPr lang="en-US" dirty="0"/>
              <a:t>Human Capital Flow</a:t>
            </a:r>
          </a:p>
        </p:txBody>
      </p:sp>
      <p:graphicFrame>
        <p:nvGraphicFramePr>
          <p:cNvPr id="4" name="Content Placeholder 3">
            <a:extLst>
              <a:ext uri="{FF2B5EF4-FFF2-40B4-BE49-F238E27FC236}">
                <a16:creationId xmlns:a16="http://schemas.microsoft.com/office/drawing/2014/main" id="{2CEFE0DF-BD9C-FAE6-7520-10B1BB4C29D4}"/>
              </a:ext>
            </a:extLst>
          </p:cNvPr>
          <p:cNvGraphicFramePr>
            <a:graphicFrameLocks noGrp="1"/>
          </p:cNvGraphicFramePr>
          <p:nvPr>
            <p:ph idx="1"/>
            <p:extLst>
              <p:ext uri="{D42A27DB-BD31-4B8C-83A1-F6EECF244321}">
                <p14:modId xmlns:p14="http://schemas.microsoft.com/office/powerpoint/2010/main" val="1642771909"/>
              </p:ext>
            </p:extLst>
          </p:nvPr>
        </p:nvGraphicFramePr>
        <p:xfrm>
          <a:off x="1620444" y="2419639"/>
          <a:ext cx="8977509" cy="3141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5061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wo coloured ropes knotted together">
            <a:extLst>
              <a:ext uri="{FF2B5EF4-FFF2-40B4-BE49-F238E27FC236}">
                <a16:creationId xmlns:a16="http://schemas.microsoft.com/office/drawing/2014/main" id="{F30D5052-6E15-4F98-04AD-4A6B50EE3E6E}"/>
              </a:ext>
            </a:extLst>
          </p:cNvPr>
          <p:cNvPicPr>
            <a:picLocks noChangeAspect="1"/>
          </p:cNvPicPr>
          <p:nvPr/>
        </p:nvPicPr>
        <p:blipFill>
          <a:blip r:embed="rId2"/>
          <a:srcRect l="27400" r="27400"/>
          <a:stretch/>
        </p:blipFill>
        <p:spPr>
          <a:xfrm>
            <a:off x="7537704" y="-2"/>
            <a:ext cx="4654296" cy="6857999"/>
          </a:xfrm>
          <a:prstGeom prst="rect">
            <a:avLst/>
          </a:prstGeom>
        </p:spPr>
      </p:pic>
      <p:sp>
        <p:nvSpPr>
          <p:cNvPr id="8" name="Rectangle 7">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CE885E1-C47B-01AF-2A92-D79F7E3630F0}"/>
              </a:ext>
            </a:extLst>
          </p:cNvPr>
          <p:cNvSpPr>
            <a:spLocks noGrp="1"/>
          </p:cNvSpPr>
          <p:nvPr>
            <p:ph idx="1"/>
          </p:nvPr>
        </p:nvSpPr>
        <p:spPr>
          <a:xfrm>
            <a:off x="1620445" y="1534886"/>
            <a:ext cx="4832373" cy="3989861"/>
          </a:xfrm>
        </p:spPr>
        <p:txBody>
          <a:bodyPr>
            <a:noAutofit/>
          </a:bodyPr>
          <a:lstStyle/>
          <a:p>
            <a:pPr marL="0" indent="0">
              <a:buNone/>
            </a:pPr>
            <a:r>
              <a:rPr lang="en-US" sz="2400" dirty="0"/>
              <a:t>You are a manager of a team of 15-20 people. You have identified 2 of your employees as particularly high performing. They are so effective that you are anxious they may get poached to another company. Your goal is to retain them. </a:t>
            </a:r>
          </a:p>
          <a:p>
            <a:pPr marL="0" indent="0">
              <a:buNone/>
            </a:pPr>
            <a:r>
              <a:rPr lang="en-US" sz="2400" b="1" dirty="0"/>
              <a:t>What do you do?</a:t>
            </a:r>
          </a:p>
        </p:txBody>
      </p:sp>
    </p:spTree>
    <p:extLst>
      <p:ext uri="{BB962C8B-B14F-4D97-AF65-F5344CB8AC3E}">
        <p14:creationId xmlns:p14="http://schemas.microsoft.com/office/powerpoint/2010/main" val="3438093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E24-B0EA-6BB6-73BC-0267D9EAD064}"/>
              </a:ext>
            </a:extLst>
          </p:cNvPr>
          <p:cNvSpPr>
            <a:spLocks noGrp="1"/>
          </p:cNvSpPr>
          <p:nvPr>
            <p:ph type="title"/>
          </p:nvPr>
        </p:nvSpPr>
        <p:spPr/>
        <p:txBody>
          <a:bodyPr anchor="t"/>
          <a:lstStyle/>
          <a:p>
            <a:r>
              <a:rPr lang="en-US" dirty="0"/>
              <a:t>Approaches to Development</a:t>
            </a:r>
          </a:p>
        </p:txBody>
      </p:sp>
      <p:graphicFrame>
        <p:nvGraphicFramePr>
          <p:cNvPr id="4" name="Content Placeholder 3">
            <a:extLst>
              <a:ext uri="{FF2B5EF4-FFF2-40B4-BE49-F238E27FC236}">
                <a16:creationId xmlns:a16="http://schemas.microsoft.com/office/drawing/2014/main" id="{8D70BA59-525A-9C22-18CC-0ECFF47CDF40}"/>
              </a:ext>
            </a:extLst>
          </p:cNvPr>
          <p:cNvGraphicFramePr>
            <a:graphicFrameLocks noGrp="1"/>
          </p:cNvGraphicFramePr>
          <p:nvPr>
            <p:ph idx="1"/>
            <p:extLst>
              <p:ext uri="{D42A27DB-BD31-4B8C-83A1-F6EECF244321}">
                <p14:modId xmlns:p14="http://schemas.microsoft.com/office/powerpoint/2010/main" val="1192346479"/>
              </p:ext>
            </p:extLst>
          </p:nvPr>
        </p:nvGraphicFramePr>
        <p:xfrm>
          <a:off x="1620838" y="1992086"/>
          <a:ext cx="8977312" cy="4441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9693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D12CE6E-EFBF-F92D-EFCE-D0EAEE4F3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AA35204-0670-6473-6686-1AB0165AB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647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5A5C55-BF24-994C-598D-EB938F8D1B35}"/>
              </a:ext>
            </a:extLst>
          </p:cNvPr>
          <p:cNvSpPr>
            <a:spLocks noGrp="1"/>
          </p:cNvSpPr>
          <p:nvPr>
            <p:ph type="title"/>
          </p:nvPr>
        </p:nvSpPr>
        <p:spPr>
          <a:xfrm>
            <a:off x="1208346" y="1273893"/>
            <a:ext cx="3909414" cy="1166217"/>
          </a:xfrm>
        </p:spPr>
        <p:txBody>
          <a:bodyPr anchor="t">
            <a:normAutofit/>
          </a:bodyPr>
          <a:lstStyle/>
          <a:p>
            <a:r>
              <a:rPr lang="en-US" dirty="0"/>
              <a:t>Role Perceptions</a:t>
            </a:r>
          </a:p>
        </p:txBody>
      </p:sp>
      <p:graphicFrame>
        <p:nvGraphicFramePr>
          <p:cNvPr id="13" name="Content Placeholder 2">
            <a:extLst>
              <a:ext uri="{FF2B5EF4-FFF2-40B4-BE49-F238E27FC236}">
                <a16:creationId xmlns:a16="http://schemas.microsoft.com/office/drawing/2014/main" id="{75F95498-9C8F-D341-29A9-65341EBA7225}"/>
              </a:ext>
            </a:extLst>
          </p:cNvPr>
          <p:cNvGraphicFramePr>
            <a:graphicFrameLocks noGrp="1"/>
          </p:cNvGraphicFramePr>
          <p:nvPr>
            <p:ph idx="1"/>
            <p:extLst>
              <p:ext uri="{D42A27DB-BD31-4B8C-83A1-F6EECF244321}">
                <p14:modId xmlns:p14="http://schemas.microsoft.com/office/powerpoint/2010/main" val="2541191630"/>
              </p:ext>
            </p:extLst>
          </p:nvPr>
        </p:nvGraphicFramePr>
        <p:xfrm>
          <a:off x="1724297" y="2102696"/>
          <a:ext cx="8745583" cy="33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7386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24109-DCE3-F301-E3CD-548E4E977B3E}"/>
              </a:ext>
            </a:extLst>
          </p:cNvPr>
          <p:cNvSpPr>
            <a:spLocks noGrp="1"/>
          </p:cNvSpPr>
          <p:nvPr>
            <p:ph type="title"/>
          </p:nvPr>
        </p:nvSpPr>
        <p:spPr>
          <a:xfrm>
            <a:off x="914397" y="950441"/>
            <a:ext cx="3184637" cy="1801455"/>
          </a:xfrm>
          <a:noFill/>
        </p:spPr>
        <p:txBody>
          <a:bodyPr>
            <a:normAutofit/>
          </a:bodyPr>
          <a:lstStyle/>
          <a:p>
            <a:r>
              <a:rPr lang="en-US" sz="2600"/>
              <a:t>Communication</a:t>
            </a:r>
          </a:p>
        </p:txBody>
      </p:sp>
      <p:sp>
        <p:nvSpPr>
          <p:cNvPr id="3" name="Content Placeholder 2">
            <a:extLst>
              <a:ext uri="{FF2B5EF4-FFF2-40B4-BE49-F238E27FC236}">
                <a16:creationId xmlns:a16="http://schemas.microsoft.com/office/drawing/2014/main" id="{D0BBA857-1819-260B-A36E-BEF69C139E1F}"/>
              </a:ext>
            </a:extLst>
          </p:cNvPr>
          <p:cNvSpPr>
            <a:spLocks noGrp="1"/>
          </p:cNvSpPr>
          <p:nvPr>
            <p:ph idx="1"/>
          </p:nvPr>
        </p:nvSpPr>
        <p:spPr>
          <a:xfrm>
            <a:off x="914400" y="2890881"/>
            <a:ext cx="3184633" cy="3052719"/>
          </a:xfrm>
        </p:spPr>
        <p:txBody>
          <a:bodyPr>
            <a:normAutofit/>
          </a:bodyPr>
          <a:lstStyle/>
          <a:p>
            <a:pPr marL="0" indent="0">
              <a:buNone/>
            </a:pPr>
            <a:r>
              <a:rPr lang="en-US" sz="2400" dirty="0"/>
              <a:t>The process by which information is transmitted and understood between two or more people</a:t>
            </a:r>
          </a:p>
        </p:txBody>
      </p:sp>
      <p:pic>
        <p:nvPicPr>
          <p:cNvPr id="1026" name="Picture 2" descr="Three Steps for Communicating Better, According to Neuroscience">
            <a:extLst>
              <a:ext uri="{FF2B5EF4-FFF2-40B4-BE49-F238E27FC236}">
                <a16:creationId xmlns:a16="http://schemas.microsoft.com/office/drawing/2014/main" id="{2C03FA7D-63D0-2524-D4E4-73EC9B6BDD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8200" y="1606437"/>
            <a:ext cx="5947834" cy="337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990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244" y="562939"/>
            <a:ext cx="8977511" cy="1073825"/>
          </a:xfrm>
        </p:spPr>
        <p:txBody>
          <a:bodyPr/>
          <a:lstStyle/>
          <a:p>
            <a:pPr algn="ctr"/>
            <a:r>
              <a:rPr lang="en-US" dirty="0"/>
              <a:t>A Model of Communication</a:t>
            </a:r>
          </a:p>
        </p:txBody>
      </p:sp>
      <p:sp>
        <p:nvSpPr>
          <p:cNvPr id="4" name="Rectangle 3"/>
          <p:cNvSpPr/>
          <p:nvPr/>
        </p:nvSpPr>
        <p:spPr>
          <a:xfrm>
            <a:off x="1066800" y="2092960"/>
            <a:ext cx="3677920" cy="3550920"/>
          </a:xfrm>
          <a:prstGeom prst="rect">
            <a:avLst/>
          </a:prstGeom>
          <a:solidFill>
            <a:schemeClr val="tx2">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64400" y="2098040"/>
            <a:ext cx="3685822" cy="3545840"/>
          </a:xfrm>
          <a:prstGeom prst="rect">
            <a:avLst/>
          </a:prstGeom>
          <a:solidFill>
            <a:schemeClr val="tx2">
              <a:lumMod val="40000"/>
              <a:lumOff val="6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1433686" y="2630311"/>
            <a:ext cx="1185333" cy="767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Form Message</a:t>
            </a:r>
          </a:p>
        </p:txBody>
      </p:sp>
      <p:sp>
        <p:nvSpPr>
          <p:cNvPr id="7" name="Rounded Rectangle 6"/>
          <p:cNvSpPr/>
          <p:nvPr/>
        </p:nvSpPr>
        <p:spPr>
          <a:xfrm>
            <a:off x="3089204" y="2630311"/>
            <a:ext cx="1185333" cy="767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Encode </a:t>
            </a:r>
            <a:r>
              <a:rPr lang="en-US" sz="1600" dirty="0"/>
              <a:t>Message</a:t>
            </a:r>
          </a:p>
        </p:txBody>
      </p:sp>
      <p:sp>
        <p:nvSpPr>
          <p:cNvPr id="8" name="Rounded Rectangle 7"/>
          <p:cNvSpPr/>
          <p:nvPr/>
        </p:nvSpPr>
        <p:spPr>
          <a:xfrm>
            <a:off x="7666845" y="2630311"/>
            <a:ext cx="1185333" cy="767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a:t>
            </a:r>
          </a:p>
          <a:p>
            <a:pPr algn="ctr"/>
            <a:r>
              <a:rPr lang="en-US" sz="1600" dirty="0"/>
              <a:t>Encoded Message</a:t>
            </a:r>
          </a:p>
        </p:txBody>
      </p:sp>
      <p:sp>
        <p:nvSpPr>
          <p:cNvPr id="9" name="Rounded Rectangle 8"/>
          <p:cNvSpPr/>
          <p:nvPr/>
        </p:nvSpPr>
        <p:spPr>
          <a:xfrm>
            <a:off x="9308533" y="2630310"/>
            <a:ext cx="1185333" cy="767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Decode Message</a:t>
            </a:r>
          </a:p>
        </p:txBody>
      </p:sp>
      <p:sp>
        <p:nvSpPr>
          <p:cNvPr id="10" name="Rounded Rectangle 9"/>
          <p:cNvSpPr/>
          <p:nvPr/>
        </p:nvSpPr>
        <p:spPr>
          <a:xfrm>
            <a:off x="9308534" y="4351865"/>
            <a:ext cx="1185333" cy="767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Form Feedback</a:t>
            </a:r>
            <a:endParaRPr lang="en-US" sz="1400" dirty="0"/>
          </a:p>
        </p:txBody>
      </p:sp>
      <p:sp>
        <p:nvSpPr>
          <p:cNvPr id="11" name="Rounded Rectangle 10"/>
          <p:cNvSpPr/>
          <p:nvPr/>
        </p:nvSpPr>
        <p:spPr>
          <a:xfrm>
            <a:off x="7666846" y="4351865"/>
            <a:ext cx="1185333" cy="767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Encode Feedback</a:t>
            </a:r>
            <a:endParaRPr lang="en-US" sz="1400" dirty="0"/>
          </a:p>
        </p:txBody>
      </p:sp>
      <p:sp>
        <p:nvSpPr>
          <p:cNvPr id="12" name="Rounded Rectangle 11"/>
          <p:cNvSpPr/>
          <p:nvPr/>
        </p:nvSpPr>
        <p:spPr>
          <a:xfrm>
            <a:off x="3089204" y="4351864"/>
            <a:ext cx="1185333" cy="767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Receive encoded feedback</a:t>
            </a:r>
            <a:endParaRPr lang="en-US" sz="1400" dirty="0"/>
          </a:p>
        </p:txBody>
      </p:sp>
      <p:sp>
        <p:nvSpPr>
          <p:cNvPr id="13" name="Rounded Rectangle 12"/>
          <p:cNvSpPr/>
          <p:nvPr/>
        </p:nvSpPr>
        <p:spPr>
          <a:xfrm>
            <a:off x="1433687" y="4351864"/>
            <a:ext cx="1185333" cy="767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Decode Feedback</a:t>
            </a:r>
            <a:endParaRPr lang="en-US" sz="1400" dirty="0"/>
          </a:p>
        </p:txBody>
      </p:sp>
      <p:sp>
        <p:nvSpPr>
          <p:cNvPr id="14" name="TextBox 13"/>
          <p:cNvSpPr txBox="1"/>
          <p:nvPr/>
        </p:nvSpPr>
        <p:spPr>
          <a:xfrm>
            <a:off x="1066800" y="2092960"/>
            <a:ext cx="3677920" cy="369332"/>
          </a:xfrm>
          <a:prstGeom prst="rect">
            <a:avLst/>
          </a:prstGeom>
          <a:noFill/>
        </p:spPr>
        <p:txBody>
          <a:bodyPr wrap="square" rtlCol="0">
            <a:spAutoFit/>
          </a:bodyPr>
          <a:lstStyle/>
          <a:p>
            <a:pPr algn="ctr"/>
            <a:r>
              <a:rPr lang="en-US" b="1" dirty="0"/>
              <a:t>Sender</a:t>
            </a:r>
          </a:p>
        </p:txBody>
      </p:sp>
      <p:sp>
        <p:nvSpPr>
          <p:cNvPr id="15" name="TextBox 14"/>
          <p:cNvSpPr txBox="1"/>
          <p:nvPr/>
        </p:nvSpPr>
        <p:spPr>
          <a:xfrm>
            <a:off x="7264400" y="2123063"/>
            <a:ext cx="3677920" cy="369332"/>
          </a:xfrm>
          <a:prstGeom prst="rect">
            <a:avLst/>
          </a:prstGeom>
          <a:noFill/>
        </p:spPr>
        <p:txBody>
          <a:bodyPr wrap="square" rtlCol="0">
            <a:spAutoFit/>
          </a:bodyPr>
          <a:lstStyle/>
          <a:p>
            <a:pPr algn="ctr"/>
            <a:r>
              <a:rPr lang="en-US" b="1" dirty="0"/>
              <a:t>Receiver</a:t>
            </a:r>
          </a:p>
        </p:txBody>
      </p:sp>
      <p:sp>
        <p:nvSpPr>
          <p:cNvPr id="16" name="Arc 15"/>
          <p:cNvSpPr/>
          <p:nvPr/>
        </p:nvSpPr>
        <p:spPr>
          <a:xfrm rot="2106410">
            <a:off x="4967597" y="2660045"/>
            <a:ext cx="632178" cy="767645"/>
          </a:xfrm>
          <a:prstGeom prst="arc">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rot="2532291">
            <a:off x="4886550" y="2488097"/>
            <a:ext cx="949705" cy="1069464"/>
          </a:xfrm>
          <a:prstGeom prst="arc">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2532291">
            <a:off x="4926683" y="2367543"/>
            <a:ext cx="1164880" cy="1293179"/>
          </a:xfrm>
          <a:prstGeom prst="arc">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2419879">
            <a:off x="5028973" y="2303808"/>
            <a:ext cx="1307736" cy="1592605"/>
          </a:xfrm>
          <a:prstGeom prst="arc">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13114117">
            <a:off x="5425624" y="3939384"/>
            <a:ext cx="1307736" cy="1592605"/>
          </a:xfrm>
          <a:prstGeom prst="arc">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p:cNvSpPr/>
          <p:nvPr/>
        </p:nvSpPr>
        <p:spPr>
          <a:xfrm rot="13298971">
            <a:off x="5699919" y="4117532"/>
            <a:ext cx="1164880" cy="1293179"/>
          </a:xfrm>
          <a:prstGeom prst="arc">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p:cNvSpPr/>
          <p:nvPr/>
        </p:nvSpPr>
        <p:spPr>
          <a:xfrm rot="13121092">
            <a:off x="5967529" y="4234572"/>
            <a:ext cx="949705" cy="1069464"/>
          </a:xfrm>
          <a:prstGeom prst="arc">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rot="12857072">
            <a:off x="6206334" y="4372630"/>
            <a:ext cx="632178" cy="767645"/>
          </a:xfrm>
          <a:prstGeom prst="arc">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a:off x="4533279" y="3638790"/>
            <a:ext cx="3023532" cy="590682"/>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Noise</a:t>
            </a:r>
          </a:p>
        </p:txBody>
      </p:sp>
      <p:cxnSp>
        <p:nvCxnSpPr>
          <p:cNvPr id="29" name="Straight Arrow Connector 28"/>
          <p:cNvCxnSpPr>
            <a:stCxn id="6" idx="3"/>
            <a:endCxn id="7" idx="1"/>
          </p:cNvCxnSpPr>
          <p:nvPr/>
        </p:nvCxnSpPr>
        <p:spPr>
          <a:xfrm>
            <a:off x="2619019" y="3014134"/>
            <a:ext cx="470185" cy="0"/>
          </a:xfrm>
          <a:prstGeom prst="straightConnector1">
            <a:avLst/>
          </a:prstGeom>
          <a:ln w="317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8" idx="3"/>
            <a:endCxn id="9" idx="1"/>
          </p:cNvCxnSpPr>
          <p:nvPr/>
        </p:nvCxnSpPr>
        <p:spPr>
          <a:xfrm flipV="1">
            <a:off x="8852178" y="3014133"/>
            <a:ext cx="456355" cy="1"/>
          </a:xfrm>
          <a:prstGeom prst="straightConnector1">
            <a:avLst/>
          </a:prstGeom>
          <a:ln w="317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1" idx="3"/>
          </p:cNvCxnSpPr>
          <p:nvPr/>
        </p:nvCxnSpPr>
        <p:spPr>
          <a:xfrm flipH="1">
            <a:off x="8852179" y="4735686"/>
            <a:ext cx="456354" cy="2"/>
          </a:xfrm>
          <a:prstGeom prst="straightConnector1">
            <a:avLst/>
          </a:prstGeom>
          <a:ln w="317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3" idx="3"/>
          </p:cNvCxnSpPr>
          <p:nvPr/>
        </p:nvCxnSpPr>
        <p:spPr>
          <a:xfrm flipH="1">
            <a:off x="2619020" y="4735686"/>
            <a:ext cx="456355" cy="1"/>
          </a:xfrm>
          <a:prstGeom prst="straightConnector1">
            <a:avLst/>
          </a:prstGeom>
          <a:ln w="317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281451" y="3002598"/>
            <a:ext cx="1079951" cy="0"/>
          </a:xfrm>
          <a:prstGeom prst="straightConnector1">
            <a:avLst/>
          </a:prstGeom>
          <a:ln w="317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1" idx="1"/>
          </p:cNvCxnSpPr>
          <p:nvPr/>
        </p:nvCxnSpPr>
        <p:spPr>
          <a:xfrm flipH="1" flipV="1">
            <a:off x="6442381" y="4735686"/>
            <a:ext cx="1224465" cy="2"/>
          </a:xfrm>
          <a:prstGeom prst="straightConnector1">
            <a:avLst/>
          </a:prstGeom>
          <a:ln w="317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442381" y="2720622"/>
            <a:ext cx="1114430" cy="9976"/>
          </a:xfrm>
          <a:prstGeom prst="straightConnector1">
            <a:avLst/>
          </a:prstGeom>
          <a:ln w="317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458563" y="3019634"/>
            <a:ext cx="1098248" cy="17737"/>
          </a:xfrm>
          <a:prstGeom prst="straightConnector1">
            <a:avLst/>
          </a:prstGeom>
          <a:ln w="317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442381" y="3318466"/>
            <a:ext cx="1114430" cy="26789"/>
          </a:xfrm>
          <a:prstGeom prst="straightConnector1">
            <a:avLst/>
          </a:prstGeom>
          <a:ln w="317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a:off x="4368800" y="4476934"/>
            <a:ext cx="855592" cy="4756"/>
          </a:xfrm>
          <a:prstGeom prst="straightConnector1">
            <a:avLst/>
          </a:prstGeom>
          <a:ln w="317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4349013" y="4764121"/>
            <a:ext cx="855592" cy="4756"/>
          </a:xfrm>
          <a:prstGeom prst="straightConnector1">
            <a:avLst/>
          </a:prstGeom>
          <a:ln w="317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4354162" y="5064234"/>
            <a:ext cx="855592" cy="4756"/>
          </a:xfrm>
          <a:prstGeom prst="straightConnector1">
            <a:avLst/>
          </a:prstGeom>
          <a:ln w="3175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9" idx="2"/>
            <a:endCxn id="10" idx="0"/>
          </p:cNvCxnSpPr>
          <p:nvPr/>
        </p:nvCxnSpPr>
        <p:spPr>
          <a:xfrm>
            <a:off x="9901200" y="3397955"/>
            <a:ext cx="1" cy="953910"/>
          </a:xfrm>
          <a:prstGeom prst="straightConnector1">
            <a:avLst/>
          </a:prstGeom>
          <a:ln w="317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5" idx="2"/>
          </p:cNvCxnSpPr>
          <p:nvPr/>
        </p:nvCxnSpPr>
        <p:spPr>
          <a:xfrm flipH="1">
            <a:off x="1885244" y="3934131"/>
            <a:ext cx="2648035" cy="0"/>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2717068" y="3448384"/>
            <a:ext cx="1893977" cy="394481"/>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2717068" y="4055094"/>
            <a:ext cx="1893977" cy="206171"/>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25" idx="6"/>
          </p:cNvCxnSpPr>
          <p:nvPr/>
        </p:nvCxnSpPr>
        <p:spPr>
          <a:xfrm>
            <a:off x="7556811" y="3934131"/>
            <a:ext cx="1858122" cy="0"/>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7313275" y="3517012"/>
            <a:ext cx="1666211" cy="303215"/>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404609" y="4067146"/>
            <a:ext cx="1494967" cy="206171"/>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32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AFDCCA3-5CE7-058C-1962-A071B764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BF24CF1-EE7F-86B3-94A8-3CD26A1ADB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233" y="936887"/>
            <a:ext cx="5947834" cy="433716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D4472-07A5-1E8B-2253-D58CCBADBAFD}"/>
              </a:ext>
            </a:extLst>
          </p:cNvPr>
          <p:cNvSpPr>
            <a:spLocks noGrp="1"/>
          </p:cNvSpPr>
          <p:nvPr>
            <p:ph type="title"/>
          </p:nvPr>
        </p:nvSpPr>
        <p:spPr>
          <a:xfrm>
            <a:off x="358816" y="698012"/>
            <a:ext cx="4388673" cy="1147300"/>
          </a:xfrm>
          <a:noFill/>
        </p:spPr>
        <p:txBody>
          <a:bodyPr>
            <a:normAutofit/>
          </a:bodyPr>
          <a:lstStyle/>
          <a:p>
            <a:r>
              <a:rPr lang="en-US" dirty="0"/>
              <a:t>Group Discussion</a:t>
            </a:r>
          </a:p>
        </p:txBody>
      </p:sp>
      <p:sp>
        <p:nvSpPr>
          <p:cNvPr id="3" name="Content Placeholder 2">
            <a:extLst>
              <a:ext uri="{FF2B5EF4-FFF2-40B4-BE49-F238E27FC236}">
                <a16:creationId xmlns:a16="http://schemas.microsoft.com/office/drawing/2014/main" id="{93785CD4-6596-6128-D94C-D2ED81F73C6F}"/>
              </a:ext>
            </a:extLst>
          </p:cNvPr>
          <p:cNvSpPr>
            <a:spLocks noGrp="1"/>
          </p:cNvSpPr>
          <p:nvPr>
            <p:ph idx="1"/>
          </p:nvPr>
        </p:nvSpPr>
        <p:spPr>
          <a:xfrm>
            <a:off x="497711" y="2097742"/>
            <a:ext cx="3601319" cy="3608773"/>
          </a:xfrm>
        </p:spPr>
        <p:txBody>
          <a:bodyPr>
            <a:noAutofit/>
          </a:bodyPr>
          <a:lstStyle/>
          <a:p>
            <a:pPr>
              <a:lnSpc>
                <a:spcPct val="110000"/>
              </a:lnSpc>
            </a:pPr>
            <a:r>
              <a:rPr lang="en-US" sz="2000" dirty="0"/>
              <a:t>Why is quality communication in organizations important?</a:t>
            </a:r>
          </a:p>
          <a:p>
            <a:pPr>
              <a:lnSpc>
                <a:spcPct val="110000"/>
              </a:lnSpc>
            </a:pPr>
            <a:r>
              <a:rPr lang="en-US" sz="2000" dirty="0"/>
              <a:t>Consider the statement: “Being a good communicator is finically beneficial for an organization.” </a:t>
            </a:r>
          </a:p>
          <a:p>
            <a:pPr lvl="1">
              <a:lnSpc>
                <a:spcPct val="110000"/>
              </a:lnSpc>
            </a:pPr>
            <a:r>
              <a:rPr lang="en-US" sz="2000" dirty="0"/>
              <a:t>Do you agree with this statement? If so, explain your reasoning. If not, why not? </a:t>
            </a:r>
          </a:p>
        </p:txBody>
      </p:sp>
      <p:pic>
        <p:nvPicPr>
          <p:cNvPr id="2050" name="Picture 2" descr="Hand drawn business communication concept | Free Vector">
            <a:extLst>
              <a:ext uri="{FF2B5EF4-FFF2-40B4-BE49-F238E27FC236}">
                <a16:creationId xmlns:a16="http://schemas.microsoft.com/office/drawing/2014/main" id="{77AA26D9-7826-1AD1-94B5-C951E94F47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8200" y="1606437"/>
            <a:ext cx="5947834" cy="395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965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503E140-404C-6029-E890-7AB556214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94EF459-9B06-67A0-B148-58CF75895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230" y="933584"/>
            <a:ext cx="5575974" cy="4338887"/>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683410-3F22-E9C3-DB87-7B29EB1D6A18}"/>
              </a:ext>
            </a:extLst>
          </p:cNvPr>
          <p:cNvSpPr>
            <a:spLocks noGrp="1"/>
          </p:cNvSpPr>
          <p:nvPr>
            <p:ph idx="1"/>
          </p:nvPr>
        </p:nvSpPr>
        <p:spPr>
          <a:xfrm>
            <a:off x="7488196" y="1977081"/>
            <a:ext cx="3789406" cy="3966519"/>
          </a:xfrm>
        </p:spPr>
        <p:txBody>
          <a:bodyPr>
            <a:normAutofit/>
          </a:bodyPr>
          <a:lstStyle/>
          <a:p>
            <a:r>
              <a:rPr lang="en-US" sz="2400" dirty="0"/>
              <a:t>Think about a training you have been a part of. Discuss with a partner:</a:t>
            </a:r>
          </a:p>
          <a:p>
            <a:pPr lvl="1"/>
            <a:r>
              <a:rPr lang="en-US" sz="2200" dirty="0"/>
              <a:t>Was the training effective? Why or why not?</a:t>
            </a:r>
          </a:p>
        </p:txBody>
      </p:sp>
      <p:pic>
        <p:nvPicPr>
          <p:cNvPr id="1026" name="Picture 2" descr="Comprehensive Training Meaning [Examples and Templates]">
            <a:extLst>
              <a:ext uri="{FF2B5EF4-FFF2-40B4-BE49-F238E27FC236}">
                <a16:creationId xmlns:a16="http://schemas.microsoft.com/office/drawing/2014/main" id="{524B4DB4-5A5F-051A-3091-9ECDA55D40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4401" y="1600224"/>
            <a:ext cx="5563878" cy="312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52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812F3-7C67-1780-C783-44E62774F082}"/>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671E8FE8-A641-EFB5-2E75-F90D8A3F5612}"/>
              </a:ext>
            </a:extLst>
          </p:cNvPr>
          <p:cNvSpPr>
            <a:spLocks noGrp="1"/>
          </p:cNvSpPr>
          <p:nvPr>
            <p:ph idx="1"/>
          </p:nvPr>
        </p:nvSpPr>
        <p:spPr/>
        <p:txBody>
          <a:bodyPr/>
          <a:lstStyle/>
          <a:p>
            <a:r>
              <a:rPr lang="en-US" dirty="0"/>
              <a:t>A</a:t>
            </a:r>
            <a:r>
              <a:rPr lang="en-US" sz="1800" dirty="0"/>
              <a:t>n organization’s planned efforts to help employees acquire job-related knowledge, skills, abilities, and behaviors, with the goal of applying them on the job</a:t>
            </a:r>
            <a:endParaRPr lang="en-US" dirty="0"/>
          </a:p>
        </p:txBody>
      </p:sp>
      <p:graphicFrame>
        <p:nvGraphicFramePr>
          <p:cNvPr id="4" name="Content Placeholder 3">
            <a:extLst>
              <a:ext uri="{FF2B5EF4-FFF2-40B4-BE49-F238E27FC236}">
                <a16:creationId xmlns:a16="http://schemas.microsoft.com/office/drawing/2014/main" id="{4CEEFAA1-CCD4-2C4F-3F87-6E7A7465547C}"/>
              </a:ext>
            </a:extLst>
          </p:cNvPr>
          <p:cNvGraphicFramePr>
            <a:graphicFrameLocks/>
          </p:cNvGraphicFramePr>
          <p:nvPr>
            <p:extLst>
              <p:ext uri="{D42A27DB-BD31-4B8C-83A1-F6EECF244321}">
                <p14:modId xmlns:p14="http://schemas.microsoft.com/office/powerpoint/2010/main" val="2059195555"/>
              </p:ext>
            </p:extLst>
          </p:nvPr>
        </p:nvGraphicFramePr>
        <p:xfrm>
          <a:off x="1371600" y="3132439"/>
          <a:ext cx="9601200" cy="3272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562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503E140-404C-6029-E890-7AB556214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91296A-044E-00EB-3C36-ED7293842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230" y="933584"/>
            <a:ext cx="5575974" cy="4338887"/>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9B207-46F1-234B-6230-44D2FDE45D68}"/>
              </a:ext>
            </a:extLst>
          </p:cNvPr>
          <p:cNvSpPr>
            <a:spLocks noGrp="1"/>
          </p:cNvSpPr>
          <p:nvPr>
            <p:ph type="title"/>
          </p:nvPr>
        </p:nvSpPr>
        <p:spPr>
          <a:xfrm>
            <a:off x="7189888" y="1448664"/>
            <a:ext cx="4285422" cy="1313794"/>
          </a:xfrm>
        </p:spPr>
        <p:txBody>
          <a:bodyPr anchor="ctr">
            <a:normAutofit/>
          </a:bodyPr>
          <a:lstStyle/>
          <a:p>
            <a:pPr>
              <a:lnSpc>
                <a:spcPct val="110000"/>
              </a:lnSpc>
            </a:pPr>
            <a:r>
              <a:rPr lang="en-US" sz="2400" dirty="0"/>
              <a:t>Designing a Training Program</a:t>
            </a:r>
          </a:p>
        </p:txBody>
      </p:sp>
      <p:sp>
        <p:nvSpPr>
          <p:cNvPr id="3" name="Content Placeholder 2">
            <a:extLst>
              <a:ext uri="{FF2B5EF4-FFF2-40B4-BE49-F238E27FC236}">
                <a16:creationId xmlns:a16="http://schemas.microsoft.com/office/drawing/2014/main" id="{A23A514B-BD0B-9E77-4B87-04C8B6426279}"/>
              </a:ext>
            </a:extLst>
          </p:cNvPr>
          <p:cNvSpPr>
            <a:spLocks noGrp="1"/>
          </p:cNvSpPr>
          <p:nvPr>
            <p:ph idx="1"/>
          </p:nvPr>
        </p:nvSpPr>
        <p:spPr>
          <a:xfrm>
            <a:off x="7836261" y="2890881"/>
            <a:ext cx="3441339" cy="3052719"/>
          </a:xfrm>
        </p:spPr>
        <p:txBody>
          <a:bodyPr>
            <a:normAutofit/>
          </a:bodyPr>
          <a:lstStyle/>
          <a:p>
            <a:r>
              <a:rPr lang="en-US" b="1" dirty="0"/>
              <a:t>Instructional design</a:t>
            </a:r>
            <a:r>
              <a:rPr lang="en-US" dirty="0"/>
              <a:t>: a process of systematically developing training to meet specified needs</a:t>
            </a:r>
          </a:p>
          <a:p>
            <a:pPr lvl="1"/>
            <a:endParaRPr lang="en-US" dirty="0"/>
          </a:p>
        </p:txBody>
      </p:sp>
      <p:pic>
        <p:nvPicPr>
          <p:cNvPr id="5" name="Picture 4" descr="Child playing on the maze">
            <a:extLst>
              <a:ext uri="{FF2B5EF4-FFF2-40B4-BE49-F238E27FC236}">
                <a16:creationId xmlns:a16="http://schemas.microsoft.com/office/drawing/2014/main" id="{168055CD-A4F2-19A9-301C-589A7B99B174}"/>
              </a:ext>
            </a:extLst>
          </p:cNvPr>
          <p:cNvPicPr>
            <a:picLocks noChangeAspect="1"/>
          </p:cNvPicPr>
          <p:nvPr/>
        </p:nvPicPr>
        <p:blipFill rotWithShape="1">
          <a:blip r:embed="rId3"/>
          <a:srcRect l="3811" r="21675" b="-1"/>
          <a:stretch/>
        </p:blipFill>
        <p:spPr>
          <a:xfrm>
            <a:off x="914399" y="1600224"/>
            <a:ext cx="5556069" cy="4343376"/>
          </a:xfrm>
          <a:prstGeom prst="rect">
            <a:avLst/>
          </a:prstGeom>
        </p:spPr>
      </p:pic>
    </p:spTree>
    <p:extLst>
      <p:ext uri="{BB962C8B-B14F-4D97-AF65-F5344CB8AC3E}">
        <p14:creationId xmlns:p14="http://schemas.microsoft.com/office/powerpoint/2010/main" val="824991032"/>
      </p:ext>
    </p:extLst>
  </p:cSld>
  <p:clrMapOvr>
    <a:masterClrMapping/>
  </p:clrMapOvr>
</p:sld>
</file>

<file path=ppt/theme/theme1.xml><?xml version="1.0" encoding="utf-8"?>
<a:theme xmlns:a="http://schemas.openxmlformats.org/drawingml/2006/main" name="LimelightVTI">
  <a:themeElements>
    <a:clrScheme name="AnalogousFromLightSeedLeftStep">
      <a:dk1>
        <a:srgbClr val="000000"/>
      </a:dk1>
      <a:lt1>
        <a:srgbClr val="FFFFFF"/>
      </a:lt1>
      <a:dk2>
        <a:srgbClr val="213B33"/>
      </a:dk2>
      <a:lt2>
        <a:srgbClr val="E8E3E2"/>
      </a:lt2>
      <a:accent1>
        <a:srgbClr val="4EAFBA"/>
      </a:accent1>
      <a:accent2>
        <a:srgbClr val="4DB392"/>
      </a:accent2>
      <a:accent3>
        <a:srgbClr val="4FB369"/>
      </a:accent3>
      <a:accent4>
        <a:srgbClr val="5DB54E"/>
      </a:accent4>
      <a:accent5>
        <a:srgbClr val="89AA5D"/>
      </a:accent5>
      <a:accent6>
        <a:srgbClr val="A3A546"/>
      </a:accent6>
      <a:hlink>
        <a:srgbClr val="AE7069"/>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1546</TotalTime>
  <Words>916</Words>
  <Application>Microsoft Macintosh PowerPoint</Application>
  <PresentationFormat>Widescreen</PresentationFormat>
  <Paragraphs>145</Paragraphs>
  <Slides>21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Arial</vt:lpstr>
      <vt:lpstr>Trade Gothic Next Cond</vt:lpstr>
      <vt:lpstr>Trade Gothic Next Light</vt:lpstr>
      <vt:lpstr>LimelightVTI</vt:lpstr>
      <vt:lpstr>Communication, Training &amp; Development</vt:lpstr>
      <vt:lpstr>Human Capital Flow</vt:lpstr>
      <vt:lpstr>Role Perceptions</vt:lpstr>
      <vt:lpstr>Communication</vt:lpstr>
      <vt:lpstr>A Model of Communication</vt:lpstr>
      <vt:lpstr>Group Discussion</vt:lpstr>
      <vt:lpstr>PowerPoint Presentation</vt:lpstr>
      <vt:lpstr>Training</vt:lpstr>
      <vt:lpstr>Designing a Training Program</vt:lpstr>
      <vt:lpstr>Step 1: Needs Assessment</vt:lpstr>
      <vt:lpstr>Step 2:Ensure Readiness for Training</vt:lpstr>
      <vt:lpstr>Step 3: Plan The Training Program</vt:lpstr>
      <vt:lpstr>Step 3: Who Will Design the Program?</vt:lpstr>
      <vt:lpstr>Learning is Promoted When:</vt:lpstr>
      <vt:lpstr>Training Design Considerations</vt:lpstr>
      <vt:lpstr>What Trainers Should Do:</vt:lpstr>
      <vt:lpstr>Step 4: Implement </vt:lpstr>
      <vt:lpstr>Step 5: Evaluate the Results</vt:lpstr>
      <vt:lpstr>Development</vt:lpstr>
      <vt:lpstr>PowerPoint Presentation</vt:lpstr>
      <vt:lpstr>Approaches to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Emily Tarr</dc:creator>
  <cp:lastModifiedBy>Emily Tarr</cp:lastModifiedBy>
  <cp:revision>3</cp:revision>
  <dcterms:created xsi:type="dcterms:W3CDTF">2024-06-20T16:36:33Z</dcterms:created>
  <dcterms:modified xsi:type="dcterms:W3CDTF">2025-08-06T19:00:58Z</dcterms:modified>
</cp:coreProperties>
</file>